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22"/>
  </p:notesMasterIdLst>
  <p:sldIdLst>
    <p:sldId id="256" r:id="rId4"/>
    <p:sldId id="257" r:id="rId5"/>
    <p:sldId id="258" r:id="rId6"/>
    <p:sldId id="271" r:id="rId7"/>
    <p:sldId id="272" r:id="rId8"/>
    <p:sldId id="273" r:id="rId9"/>
    <p:sldId id="274" r:id="rId10"/>
    <p:sldId id="275" r:id="rId11"/>
    <p:sldId id="276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7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2F29A-B3A5-435A-B109-2D3BC6404D13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D605C-A8B7-46CE-85B9-2FB665C89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marR="0" lvl="0" indent="-174708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These are the process</a:t>
            </a:r>
            <a:r>
              <a:rPr lang="en-US" baseline="0" dirty="0"/>
              <a:t> we try to restore i</a:t>
            </a:r>
            <a:r>
              <a:rPr lang="en-US" dirty="0"/>
              <a:t>n depositional valleys and these were </a:t>
            </a:r>
            <a:r>
              <a:rPr lang="en-US" baseline="0" dirty="0"/>
              <a:t>taken from the book </a:t>
            </a:r>
            <a:r>
              <a:rPr lang="en-US" alt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Stream and Watershed Restoration: A Guide to Restoring Riverine Processes and Habitats</a:t>
            </a:r>
            <a:r>
              <a:rPr lang="en-US" baseline="0" dirty="0"/>
              <a:t>……</a:t>
            </a:r>
            <a:endParaRPr lang="en-US" dirty="0"/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I’ve</a:t>
            </a:r>
            <a:r>
              <a:rPr lang="en-US" baseline="0" dirty="0"/>
              <a:t> grouped them into process types just to make them a little easier to understand. </a:t>
            </a:r>
          </a:p>
          <a:p>
            <a:pPr marL="0" indent="0" defTabSz="931774">
              <a:buFont typeface="Arial" panose="020B0604020202020204" pitchFamily="34" charset="0"/>
              <a:buNone/>
              <a:defRPr/>
            </a:pPr>
            <a:r>
              <a:rPr lang="en-US" baseline="0" dirty="0"/>
              <a:t>For example,….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103A6-0BFA-4421-8F47-058659517B9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8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marR="0" lvl="0" indent="-174708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These are the process</a:t>
            </a:r>
            <a:r>
              <a:rPr lang="en-US" baseline="0" dirty="0"/>
              <a:t> we try to restore i</a:t>
            </a:r>
            <a:r>
              <a:rPr lang="en-US" dirty="0"/>
              <a:t>n depositional valleys and these were </a:t>
            </a:r>
            <a:r>
              <a:rPr lang="en-US" baseline="0" dirty="0"/>
              <a:t>taken from the book </a:t>
            </a:r>
            <a:r>
              <a:rPr lang="en-US" alt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Stream and Watershed Restoration: A Guide to Restoring Riverine Processes and Habitats</a:t>
            </a:r>
            <a:r>
              <a:rPr lang="en-US" baseline="0" dirty="0"/>
              <a:t>……</a:t>
            </a:r>
            <a:endParaRPr lang="en-US" dirty="0"/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I’ve</a:t>
            </a:r>
            <a:r>
              <a:rPr lang="en-US" baseline="0" dirty="0"/>
              <a:t> grouped them into process types just to make them a little easier to understand. </a:t>
            </a:r>
          </a:p>
          <a:p>
            <a:pPr marL="0" indent="0" defTabSz="931774">
              <a:buFont typeface="Arial" panose="020B0604020202020204" pitchFamily="34" charset="0"/>
              <a:buNone/>
              <a:defRPr/>
            </a:pPr>
            <a:r>
              <a:rPr lang="en-US" baseline="0" dirty="0"/>
              <a:t>For example,….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103A6-0BFA-4421-8F47-058659517B9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4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A948-6146-4D02-804C-6D2E322F7F39}" type="datetime1">
              <a:rPr lang="en-US" smtClean="0">
                <a:solidFill>
                  <a:srgbClr val="FEFAC9"/>
                </a:solidFill>
              </a:rPr>
              <a:pPr/>
              <a:t>7/9/2018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776D96-958F-4803-A916-EBB4AF8A8687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FEFAC9"/>
                </a:solidFill>
              </a:rPr>
              <a:t>Camp Polk Rehabiliation</a:t>
            </a:r>
          </a:p>
        </p:txBody>
      </p:sp>
    </p:spTree>
    <p:extLst>
      <p:ext uri="{BB962C8B-B14F-4D97-AF65-F5344CB8AC3E}">
        <p14:creationId xmlns:p14="http://schemas.microsoft.com/office/powerpoint/2010/main" val="109005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7333-407F-4653-940A-2BD12EE53863}" type="datetime1">
              <a:rPr lang="en-US" smtClean="0">
                <a:solidFill>
                  <a:srgbClr val="FEFAC9"/>
                </a:solidFill>
              </a:rPr>
              <a:pPr/>
              <a:t>7/9/2018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EFAC9"/>
                </a:solidFill>
              </a:rPr>
              <a:t>Camp Polk Rehabiliation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6D96-958F-4803-A916-EBB4AF8A8687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7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07AF-3E08-43A2-A2F3-4EC6CE03DB2F}" type="datetime1">
              <a:rPr lang="en-US" smtClean="0">
                <a:solidFill>
                  <a:srgbClr val="FEFAC9"/>
                </a:solidFill>
              </a:rPr>
              <a:pPr/>
              <a:t>7/9/2018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EFAC9"/>
                </a:solidFill>
              </a:rPr>
              <a:t>Camp Polk Rehabiliation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6D96-958F-4803-A916-EBB4AF8A8687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60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F0FA-44BF-40B8-8A24-B713475CFEC8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0220-840F-43A5-BAD5-8E1838A39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84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F0FA-44BF-40B8-8A24-B713475CFEC8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0220-840F-43A5-BAD5-8E1838A39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60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F0FA-44BF-40B8-8A24-B713475CFEC8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0220-840F-43A5-BAD5-8E1838A39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20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F0FA-44BF-40B8-8A24-B713475CFEC8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0220-840F-43A5-BAD5-8E1838A39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2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F0FA-44BF-40B8-8A24-B713475CFEC8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0220-840F-43A5-BAD5-8E1838A39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9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F0FA-44BF-40B8-8A24-B713475CFEC8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0220-840F-43A5-BAD5-8E1838A39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53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F0FA-44BF-40B8-8A24-B713475CFEC8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0220-840F-43A5-BAD5-8E1838A39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97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F0FA-44BF-40B8-8A24-B713475CFEC8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0220-840F-43A5-BAD5-8E1838A39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0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DDCAEA-5898-4938-AEEC-B8B64B918918}" type="datetime1">
              <a:rPr lang="en-US" smtClean="0">
                <a:solidFill>
                  <a:srgbClr val="FEFAC9"/>
                </a:solidFill>
              </a:rPr>
              <a:pPr/>
              <a:t>7/9/2018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0776D96-958F-4803-A916-EBB4AF8A8687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FEFAC9"/>
                </a:solidFill>
              </a:rPr>
              <a:t>Camp Polk Rehabiliation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7984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F0FA-44BF-40B8-8A24-B713475CFEC8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0220-840F-43A5-BAD5-8E1838A39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51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F0FA-44BF-40B8-8A24-B713475CFEC8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0220-840F-43A5-BAD5-8E1838A39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44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F0FA-44BF-40B8-8A24-B713475CFEC8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0220-840F-43A5-BAD5-8E1838A39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62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6CE-9810-44A1-A0E8-45235557CF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104C-CE26-4535-8A9F-4B96B0CD7B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09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6CE-9810-44A1-A0E8-45235557CF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104C-CE26-4535-8A9F-4B96B0CD7B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78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6CE-9810-44A1-A0E8-45235557CF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104C-CE26-4535-8A9F-4B96B0CD7B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88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6CE-9810-44A1-A0E8-45235557CF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104C-CE26-4535-8A9F-4B96B0CD7B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81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6CE-9810-44A1-A0E8-45235557CF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104C-CE26-4535-8A9F-4B96B0CD7B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46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6CE-9810-44A1-A0E8-45235557CF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104C-CE26-4535-8A9F-4B96B0CD7B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24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6CE-9810-44A1-A0E8-45235557CF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104C-CE26-4535-8A9F-4B96B0CD7B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5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A5D1-77DC-4AAE-93A1-6804742434EC}" type="datetime1">
              <a:rPr lang="en-US" smtClean="0">
                <a:solidFill>
                  <a:srgbClr val="FEFAC9"/>
                </a:solidFill>
              </a:rPr>
              <a:pPr/>
              <a:t>7/9/2018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EFAC9"/>
                </a:solidFill>
              </a:rPr>
              <a:t>Camp Polk Rehabiliation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6D96-958F-4803-A916-EBB4AF8A8687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6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719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6CE-9810-44A1-A0E8-45235557CF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104C-CE26-4535-8A9F-4B96B0CD7B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12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6CE-9810-44A1-A0E8-45235557CF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104C-CE26-4535-8A9F-4B96B0CD7B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89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6CE-9810-44A1-A0E8-45235557CF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104C-CE26-4535-8A9F-4B96B0CD7B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6CE-9810-44A1-A0E8-45235557CF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104C-CE26-4535-8A9F-4B96B0CD7B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3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2D8E-4406-401C-97E3-F7BF7DF20A99}" type="datetime1">
              <a:rPr lang="en-US" smtClean="0">
                <a:solidFill>
                  <a:srgbClr val="FEFAC9"/>
                </a:solidFill>
              </a:rPr>
              <a:pPr/>
              <a:t>7/9/2018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EFAC9"/>
                </a:solidFill>
              </a:rPr>
              <a:t>Camp Polk Rehabiliation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6D96-958F-4803-A916-EBB4AF8A8687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7310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6D96-958F-4803-A916-EBB4AF8A8687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EFAC9"/>
                </a:solidFill>
              </a:rPr>
              <a:t>Camp Polk Rehabiliation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C112-9671-4033-BD0A-60D24EE921E1}" type="datetime1">
              <a:rPr lang="en-US" smtClean="0">
                <a:solidFill>
                  <a:srgbClr val="FEFAC9"/>
                </a:solidFill>
              </a:rPr>
              <a:pPr/>
              <a:t>7/9/2018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87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C8A2-428D-4919-9EC5-0F1D0872EBE5}" type="datetime1">
              <a:rPr lang="en-US" smtClean="0">
                <a:solidFill>
                  <a:srgbClr val="FEFAC9"/>
                </a:solidFill>
              </a:rPr>
              <a:pPr/>
              <a:t>7/9/2018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EFAC9"/>
                </a:solidFill>
              </a:rPr>
              <a:t>Camp Polk Rehabiliation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6D96-958F-4803-A916-EBB4AF8A8687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822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2980-8598-4AD7-AAF0-6B82AD7CB1CA}" type="datetime1">
              <a:rPr lang="en-US" smtClean="0">
                <a:solidFill>
                  <a:srgbClr val="FEFAC9"/>
                </a:solidFill>
              </a:rPr>
              <a:pPr/>
              <a:t>7/9/2018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EFAC9"/>
                </a:solidFill>
              </a:rPr>
              <a:t>Camp Polk Rehabiliation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6D96-958F-4803-A916-EBB4AF8A8687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2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1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50BBC2-8608-4B16-87C4-A5324EFB4804}" type="datetime1">
              <a:rPr lang="en-US" smtClean="0">
                <a:solidFill>
                  <a:srgbClr val="FEFAC9"/>
                </a:solidFill>
              </a:rPr>
              <a:pPr/>
              <a:t>7/9/2018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776D96-958F-4803-A916-EBB4AF8A8687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FEFAC9"/>
                </a:solidFill>
              </a:rPr>
              <a:t>Camp Polk Rehabiliation</a:t>
            </a:r>
          </a:p>
        </p:txBody>
      </p:sp>
    </p:spTree>
    <p:extLst>
      <p:ext uri="{BB962C8B-B14F-4D97-AF65-F5344CB8AC3E}">
        <p14:creationId xmlns:p14="http://schemas.microsoft.com/office/powerpoint/2010/main" val="386615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1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B229-7A72-420C-9AC6-6B386A86EEC6}" type="datetime1">
              <a:rPr lang="en-US" smtClean="0">
                <a:solidFill>
                  <a:srgbClr val="FEFAC9"/>
                </a:solidFill>
              </a:rPr>
              <a:pPr/>
              <a:t>7/9/2018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776D96-958F-4803-A916-EBB4AF8A8687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FEFAC9"/>
                </a:solidFill>
              </a:rPr>
              <a:t>Camp Polk Rehabiliation</a:t>
            </a:r>
          </a:p>
        </p:txBody>
      </p:sp>
    </p:spTree>
    <p:extLst>
      <p:ext uri="{BB962C8B-B14F-4D97-AF65-F5344CB8AC3E}">
        <p14:creationId xmlns:p14="http://schemas.microsoft.com/office/powerpoint/2010/main" val="237122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390AD">
                <a:alpha val="50196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BA302E-AFD8-43DD-807D-862D9C338903}" type="datetime1">
              <a:rPr lang="en-US" smtClean="0">
                <a:solidFill>
                  <a:srgbClr val="FEFAC9"/>
                </a:solidFill>
              </a:rPr>
              <a:pPr/>
              <a:t>7/9/2018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FEFAC9"/>
                </a:solidFill>
              </a:rPr>
              <a:t>Camp Polk Rehabiliation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0776D96-958F-4803-A916-EBB4AF8A8687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1995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13" indent="-274313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64" indent="-274313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15" indent="-228594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28" indent="-228594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41" indent="-228594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54" indent="-228594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30" indent="-182875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5943" indent="-182875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256" indent="-182875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EF0FA-44BF-40B8-8A24-B713475CFEC8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A0220-840F-43A5-BAD5-8E1838A39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1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106CE-9810-44A1-A0E8-45235557CF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104C-CE26-4535-8A9F-4B96B0CD7B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2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12" y="81837"/>
            <a:ext cx="8770775" cy="1346914"/>
          </a:xfrm>
        </p:spPr>
        <p:txBody>
          <a:bodyPr>
            <a:normAutofit/>
          </a:bodyPr>
          <a:lstStyle/>
          <a:p>
            <a:r>
              <a:rPr lang="en-US" sz="4800" b="1" dirty="0"/>
              <a:t>How We Got to Stage 0:</a:t>
            </a:r>
            <a:br>
              <a:rPr lang="en-US" sz="4800" dirty="0"/>
            </a:br>
            <a:r>
              <a:rPr lang="en-US" sz="3600" dirty="0"/>
              <a:t>A 10-minute History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799" y="5821743"/>
            <a:ext cx="6858000" cy="96202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Johan Hogervorst</a:t>
            </a:r>
          </a:p>
          <a:p>
            <a:r>
              <a:rPr lang="en-US" dirty="0"/>
              <a:t>Forest Hydrologist, Willamette National Forest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89299" y="1511080"/>
            <a:ext cx="5602101" cy="4051316"/>
            <a:chOff x="1789299" y="1638301"/>
            <a:chExt cx="5602101" cy="4051316"/>
          </a:xfrm>
        </p:grpSpPr>
        <p:pic>
          <p:nvPicPr>
            <p:cNvPr id="4" name="Picture 2" descr="C:\Users\blc\Documents\Cluer Stuff\Papers in Progress\CEM and Eco Value\Final Revisions\Graphics Final\Figure 4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299" y="1638301"/>
              <a:ext cx="5602101" cy="4051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162300" y="1714500"/>
              <a:ext cx="1609725" cy="70485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60510" y="1897648"/>
              <a:ext cx="8305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dirty="0">
                  <a:solidFill>
                    <a:schemeClr val="bg2">
                      <a:lumMod val="50000"/>
                    </a:schemeClr>
                  </a:solidFill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Cluer &amp; Thorne, 2013</a:t>
              </a:r>
              <a:endParaRPr lang="en-US" sz="8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615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5060198" y="5478654"/>
            <a:ext cx="821411" cy="302217"/>
          </a:xfrm>
          <a:custGeom>
            <a:avLst/>
            <a:gdLst>
              <a:gd name="connsiteX0" fmla="*/ 7749 w 821410"/>
              <a:gd name="connsiteY0" fmla="*/ 0 h 302217"/>
              <a:gd name="connsiteX1" fmla="*/ 821410 w 821410"/>
              <a:gd name="connsiteY1" fmla="*/ 7749 h 302217"/>
              <a:gd name="connsiteX2" fmla="*/ 821410 w 821410"/>
              <a:gd name="connsiteY2" fmla="*/ 216976 h 302217"/>
              <a:gd name="connsiteX3" fmla="*/ 705172 w 821410"/>
              <a:gd name="connsiteY3" fmla="*/ 286718 h 302217"/>
              <a:gd name="connsiteX4" fmla="*/ 426203 w 821410"/>
              <a:gd name="connsiteY4" fmla="*/ 302217 h 302217"/>
              <a:gd name="connsiteX5" fmla="*/ 263471 w 821410"/>
              <a:gd name="connsiteY5" fmla="*/ 278969 h 302217"/>
              <a:gd name="connsiteX6" fmla="*/ 61993 w 821410"/>
              <a:gd name="connsiteY6" fmla="*/ 271220 h 302217"/>
              <a:gd name="connsiteX7" fmla="*/ 0 w 821410"/>
              <a:gd name="connsiteY7" fmla="*/ 178230 h 302217"/>
              <a:gd name="connsiteX8" fmla="*/ 7749 w 821410"/>
              <a:gd name="connsiteY8" fmla="*/ 0 h 30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1410" h="302217">
                <a:moveTo>
                  <a:pt x="7749" y="0"/>
                </a:moveTo>
                <a:lnTo>
                  <a:pt x="821410" y="7749"/>
                </a:lnTo>
                <a:lnTo>
                  <a:pt x="821410" y="216976"/>
                </a:lnTo>
                <a:lnTo>
                  <a:pt x="705172" y="286718"/>
                </a:lnTo>
                <a:lnTo>
                  <a:pt x="426203" y="302217"/>
                </a:lnTo>
                <a:lnTo>
                  <a:pt x="263471" y="278969"/>
                </a:lnTo>
                <a:lnTo>
                  <a:pt x="61993" y="271220"/>
                </a:lnTo>
                <a:lnTo>
                  <a:pt x="0" y="178230"/>
                </a:lnTo>
                <a:lnTo>
                  <a:pt x="77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 flipH="1">
            <a:off x="4587542" y="4209563"/>
            <a:ext cx="302177" cy="587263"/>
            <a:chOff x="2286542" y="1287047"/>
            <a:chExt cx="480060" cy="1075150"/>
          </a:xfrm>
        </p:grpSpPr>
        <p:sp>
          <p:nvSpPr>
            <p:cNvPr id="24" name="Freeform 23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1" name="Freeform 60"/>
          <p:cNvSpPr/>
          <p:nvPr/>
        </p:nvSpPr>
        <p:spPr>
          <a:xfrm>
            <a:off x="311499" y="3655302"/>
            <a:ext cx="8350180" cy="2116863"/>
          </a:xfrm>
          <a:custGeom>
            <a:avLst/>
            <a:gdLst>
              <a:gd name="connsiteX0" fmla="*/ 0 w 8119068"/>
              <a:gd name="connsiteY0" fmla="*/ 392246 h 1648290"/>
              <a:gd name="connsiteX1" fmla="*/ 20097 w 8119068"/>
              <a:gd name="connsiteY1" fmla="*/ 472632 h 1648290"/>
              <a:gd name="connsiteX2" fmla="*/ 40193 w 8119068"/>
              <a:gd name="connsiteY2" fmla="*/ 502778 h 1648290"/>
              <a:gd name="connsiteX3" fmla="*/ 90435 w 8119068"/>
              <a:gd name="connsiteY3" fmla="*/ 573116 h 1648290"/>
              <a:gd name="connsiteX4" fmla="*/ 120580 w 8119068"/>
              <a:gd name="connsiteY4" fmla="*/ 633406 h 1648290"/>
              <a:gd name="connsiteX5" fmla="*/ 190919 w 8119068"/>
              <a:gd name="connsiteY5" fmla="*/ 743938 h 1648290"/>
              <a:gd name="connsiteX6" fmla="*/ 221064 w 8119068"/>
              <a:gd name="connsiteY6" fmla="*/ 764035 h 1648290"/>
              <a:gd name="connsiteX7" fmla="*/ 241160 w 8119068"/>
              <a:gd name="connsiteY7" fmla="*/ 794180 h 1648290"/>
              <a:gd name="connsiteX8" fmla="*/ 251209 w 8119068"/>
              <a:gd name="connsiteY8" fmla="*/ 824325 h 1648290"/>
              <a:gd name="connsiteX9" fmla="*/ 281354 w 8119068"/>
              <a:gd name="connsiteY9" fmla="*/ 844421 h 1648290"/>
              <a:gd name="connsiteX10" fmla="*/ 321547 w 8119068"/>
              <a:gd name="connsiteY10" fmla="*/ 874567 h 1648290"/>
              <a:gd name="connsiteX11" fmla="*/ 351692 w 8119068"/>
              <a:gd name="connsiteY11" fmla="*/ 904712 h 1648290"/>
              <a:gd name="connsiteX12" fmla="*/ 422031 w 8119068"/>
              <a:gd name="connsiteY12" fmla="*/ 944905 h 1648290"/>
              <a:gd name="connsiteX13" fmla="*/ 442127 w 8119068"/>
              <a:gd name="connsiteY13" fmla="*/ 995147 h 1648290"/>
              <a:gd name="connsiteX14" fmla="*/ 502417 w 8119068"/>
              <a:gd name="connsiteY14" fmla="*/ 1055437 h 1648290"/>
              <a:gd name="connsiteX15" fmla="*/ 532563 w 8119068"/>
              <a:gd name="connsiteY15" fmla="*/ 1115727 h 1648290"/>
              <a:gd name="connsiteX16" fmla="*/ 562708 w 8119068"/>
              <a:gd name="connsiteY16" fmla="*/ 1135824 h 1648290"/>
              <a:gd name="connsiteX17" fmla="*/ 572756 w 8119068"/>
              <a:gd name="connsiteY17" fmla="*/ 1165969 h 1648290"/>
              <a:gd name="connsiteX18" fmla="*/ 622998 w 8119068"/>
              <a:gd name="connsiteY18" fmla="*/ 1226259 h 1648290"/>
              <a:gd name="connsiteX19" fmla="*/ 633046 w 8119068"/>
              <a:gd name="connsiteY19" fmla="*/ 1256404 h 1648290"/>
              <a:gd name="connsiteX20" fmla="*/ 763675 w 8119068"/>
              <a:gd name="connsiteY20" fmla="*/ 1326742 h 1648290"/>
              <a:gd name="connsiteX21" fmla="*/ 783771 w 8119068"/>
              <a:gd name="connsiteY21" fmla="*/ 1356887 h 1648290"/>
              <a:gd name="connsiteX22" fmla="*/ 844061 w 8119068"/>
              <a:gd name="connsiteY22" fmla="*/ 1397081 h 1648290"/>
              <a:gd name="connsiteX23" fmla="*/ 854110 w 8119068"/>
              <a:gd name="connsiteY23" fmla="*/ 1427226 h 1648290"/>
              <a:gd name="connsiteX24" fmla="*/ 904352 w 8119068"/>
              <a:gd name="connsiteY24" fmla="*/ 1477468 h 1648290"/>
              <a:gd name="connsiteX25" fmla="*/ 954593 w 8119068"/>
              <a:gd name="connsiteY25" fmla="*/ 1487516 h 1648290"/>
              <a:gd name="connsiteX26" fmla="*/ 1034980 w 8119068"/>
              <a:gd name="connsiteY26" fmla="*/ 1477468 h 1648290"/>
              <a:gd name="connsiteX27" fmla="*/ 1045028 w 8119068"/>
              <a:gd name="connsiteY27" fmla="*/ 1427226 h 1648290"/>
              <a:gd name="connsiteX28" fmla="*/ 1055077 w 8119068"/>
              <a:gd name="connsiteY28" fmla="*/ 1346839 h 1648290"/>
              <a:gd name="connsiteX29" fmla="*/ 1225899 w 8119068"/>
              <a:gd name="connsiteY29" fmla="*/ 1376984 h 1648290"/>
              <a:gd name="connsiteX30" fmla="*/ 1778558 w 8119068"/>
              <a:gd name="connsiteY30" fmla="*/ 1387032 h 1648290"/>
              <a:gd name="connsiteX31" fmla="*/ 1979525 w 8119068"/>
              <a:gd name="connsiteY31" fmla="*/ 1397081 h 1648290"/>
              <a:gd name="connsiteX32" fmla="*/ 2080009 w 8119068"/>
              <a:gd name="connsiteY32" fmla="*/ 1376984 h 1648290"/>
              <a:gd name="connsiteX33" fmla="*/ 2250831 w 8119068"/>
              <a:gd name="connsiteY33" fmla="*/ 1366936 h 1648290"/>
              <a:gd name="connsiteX34" fmla="*/ 2291024 w 8119068"/>
              <a:gd name="connsiteY34" fmla="*/ 1376984 h 1648290"/>
              <a:gd name="connsiteX35" fmla="*/ 2301072 w 8119068"/>
              <a:gd name="connsiteY35" fmla="*/ 1407129 h 1648290"/>
              <a:gd name="connsiteX36" fmla="*/ 2331217 w 8119068"/>
              <a:gd name="connsiteY36" fmla="*/ 1427226 h 1648290"/>
              <a:gd name="connsiteX37" fmla="*/ 2391508 w 8119068"/>
              <a:gd name="connsiteY37" fmla="*/ 1527709 h 1648290"/>
              <a:gd name="connsiteX38" fmla="*/ 2421653 w 8119068"/>
              <a:gd name="connsiteY38" fmla="*/ 1537758 h 1648290"/>
              <a:gd name="connsiteX39" fmla="*/ 2431701 w 8119068"/>
              <a:gd name="connsiteY39" fmla="*/ 1577951 h 1648290"/>
              <a:gd name="connsiteX40" fmla="*/ 2451798 w 8119068"/>
              <a:gd name="connsiteY40" fmla="*/ 1608096 h 1648290"/>
              <a:gd name="connsiteX41" fmla="*/ 2522136 w 8119068"/>
              <a:gd name="connsiteY41" fmla="*/ 1638241 h 1648290"/>
              <a:gd name="connsiteX42" fmla="*/ 2592475 w 8119068"/>
              <a:gd name="connsiteY42" fmla="*/ 1648290 h 1648290"/>
              <a:gd name="connsiteX43" fmla="*/ 2743200 w 8119068"/>
              <a:gd name="connsiteY43" fmla="*/ 1638241 h 1648290"/>
              <a:gd name="connsiteX44" fmla="*/ 2783393 w 8119068"/>
              <a:gd name="connsiteY44" fmla="*/ 1547806 h 1648290"/>
              <a:gd name="connsiteX45" fmla="*/ 2813538 w 8119068"/>
              <a:gd name="connsiteY45" fmla="*/ 1527709 h 1648290"/>
              <a:gd name="connsiteX46" fmla="*/ 2823587 w 8119068"/>
              <a:gd name="connsiteY46" fmla="*/ 1497564 h 1648290"/>
              <a:gd name="connsiteX47" fmla="*/ 2873828 w 8119068"/>
              <a:gd name="connsiteY47" fmla="*/ 1437274 h 1648290"/>
              <a:gd name="connsiteX48" fmla="*/ 3135086 w 8119068"/>
              <a:gd name="connsiteY48" fmla="*/ 1447323 h 1648290"/>
              <a:gd name="connsiteX49" fmla="*/ 3386294 w 8119068"/>
              <a:gd name="connsiteY49" fmla="*/ 1467419 h 1648290"/>
              <a:gd name="connsiteX50" fmla="*/ 3486778 w 8119068"/>
              <a:gd name="connsiteY50" fmla="*/ 1437274 h 1648290"/>
              <a:gd name="connsiteX51" fmla="*/ 3547068 w 8119068"/>
              <a:gd name="connsiteY51" fmla="*/ 1417178 h 1648290"/>
              <a:gd name="connsiteX52" fmla="*/ 3617406 w 8119068"/>
              <a:gd name="connsiteY52" fmla="*/ 1387032 h 1648290"/>
              <a:gd name="connsiteX53" fmla="*/ 3647552 w 8119068"/>
              <a:gd name="connsiteY53" fmla="*/ 1366936 h 1648290"/>
              <a:gd name="connsiteX54" fmla="*/ 3697793 w 8119068"/>
              <a:gd name="connsiteY54" fmla="*/ 1356887 h 1648290"/>
              <a:gd name="connsiteX55" fmla="*/ 3798277 w 8119068"/>
              <a:gd name="connsiteY55" fmla="*/ 1316694 h 1648290"/>
              <a:gd name="connsiteX56" fmla="*/ 3828422 w 8119068"/>
              <a:gd name="connsiteY56" fmla="*/ 1296597 h 1648290"/>
              <a:gd name="connsiteX57" fmla="*/ 4059534 w 8119068"/>
              <a:gd name="connsiteY57" fmla="*/ 1306646 h 1648290"/>
              <a:gd name="connsiteX58" fmla="*/ 4230356 w 8119068"/>
              <a:gd name="connsiteY58" fmla="*/ 1326742 h 1648290"/>
              <a:gd name="connsiteX59" fmla="*/ 4300694 w 8119068"/>
              <a:gd name="connsiteY59" fmla="*/ 1336791 h 1648290"/>
              <a:gd name="connsiteX60" fmla="*/ 4381081 w 8119068"/>
              <a:gd name="connsiteY60" fmla="*/ 1356887 h 1648290"/>
              <a:gd name="connsiteX61" fmla="*/ 4441371 w 8119068"/>
              <a:gd name="connsiteY61" fmla="*/ 1407129 h 1648290"/>
              <a:gd name="connsiteX62" fmla="*/ 4481565 w 8119068"/>
              <a:gd name="connsiteY62" fmla="*/ 1437274 h 1648290"/>
              <a:gd name="connsiteX63" fmla="*/ 4491613 w 8119068"/>
              <a:gd name="connsiteY63" fmla="*/ 1467419 h 1648290"/>
              <a:gd name="connsiteX64" fmla="*/ 4551903 w 8119068"/>
              <a:gd name="connsiteY64" fmla="*/ 1497564 h 1648290"/>
              <a:gd name="connsiteX65" fmla="*/ 4612193 w 8119068"/>
              <a:gd name="connsiteY65" fmla="*/ 1557854 h 1648290"/>
              <a:gd name="connsiteX66" fmla="*/ 4833257 w 8119068"/>
              <a:gd name="connsiteY66" fmla="*/ 1537758 h 1648290"/>
              <a:gd name="connsiteX67" fmla="*/ 4953837 w 8119068"/>
              <a:gd name="connsiteY67" fmla="*/ 1517661 h 1648290"/>
              <a:gd name="connsiteX68" fmla="*/ 4983982 w 8119068"/>
              <a:gd name="connsiteY68" fmla="*/ 1507613 h 1648290"/>
              <a:gd name="connsiteX69" fmla="*/ 5586883 w 8119068"/>
              <a:gd name="connsiteY69" fmla="*/ 1487516 h 1648290"/>
              <a:gd name="connsiteX70" fmla="*/ 5617028 w 8119068"/>
              <a:gd name="connsiteY70" fmla="*/ 1477468 h 1648290"/>
              <a:gd name="connsiteX71" fmla="*/ 5757705 w 8119068"/>
              <a:gd name="connsiteY71" fmla="*/ 1497564 h 1648290"/>
              <a:gd name="connsiteX72" fmla="*/ 5978769 w 8119068"/>
              <a:gd name="connsiteY72" fmla="*/ 1487516 h 1648290"/>
              <a:gd name="connsiteX73" fmla="*/ 6008914 w 8119068"/>
              <a:gd name="connsiteY73" fmla="*/ 1497564 h 1648290"/>
              <a:gd name="connsiteX74" fmla="*/ 6059156 w 8119068"/>
              <a:gd name="connsiteY74" fmla="*/ 1437274 h 1648290"/>
              <a:gd name="connsiteX75" fmla="*/ 6129494 w 8119068"/>
              <a:gd name="connsiteY75" fmla="*/ 1407129 h 1648290"/>
              <a:gd name="connsiteX76" fmla="*/ 6229978 w 8119068"/>
              <a:gd name="connsiteY76" fmla="*/ 1397081 h 1648290"/>
              <a:gd name="connsiteX77" fmla="*/ 6280220 w 8119068"/>
              <a:gd name="connsiteY77" fmla="*/ 1376984 h 1648290"/>
              <a:gd name="connsiteX78" fmla="*/ 6320413 w 8119068"/>
              <a:gd name="connsiteY78" fmla="*/ 1366936 h 1648290"/>
              <a:gd name="connsiteX79" fmla="*/ 6340510 w 8119068"/>
              <a:gd name="connsiteY79" fmla="*/ 1336791 h 1648290"/>
              <a:gd name="connsiteX80" fmla="*/ 6370655 w 8119068"/>
              <a:gd name="connsiteY80" fmla="*/ 1326742 h 1648290"/>
              <a:gd name="connsiteX81" fmla="*/ 6451042 w 8119068"/>
              <a:gd name="connsiteY81" fmla="*/ 1316694 h 1648290"/>
              <a:gd name="connsiteX82" fmla="*/ 7325248 w 8119068"/>
              <a:gd name="connsiteY82" fmla="*/ 1306646 h 1648290"/>
              <a:gd name="connsiteX83" fmla="*/ 7415683 w 8119068"/>
              <a:gd name="connsiteY83" fmla="*/ 1276501 h 1648290"/>
              <a:gd name="connsiteX84" fmla="*/ 7475974 w 8119068"/>
              <a:gd name="connsiteY84" fmla="*/ 1256404 h 1648290"/>
              <a:gd name="connsiteX85" fmla="*/ 7506119 w 8119068"/>
              <a:gd name="connsiteY85" fmla="*/ 1246356 h 1648290"/>
              <a:gd name="connsiteX86" fmla="*/ 7556360 w 8119068"/>
              <a:gd name="connsiteY86" fmla="*/ 1196114 h 1648290"/>
              <a:gd name="connsiteX87" fmla="*/ 7576457 w 8119068"/>
              <a:gd name="connsiteY87" fmla="*/ 1165969 h 1648290"/>
              <a:gd name="connsiteX88" fmla="*/ 7606602 w 8119068"/>
              <a:gd name="connsiteY88" fmla="*/ 1145872 h 1648290"/>
              <a:gd name="connsiteX89" fmla="*/ 7676941 w 8119068"/>
              <a:gd name="connsiteY89" fmla="*/ 1105679 h 1648290"/>
              <a:gd name="connsiteX90" fmla="*/ 7707086 w 8119068"/>
              <a:gd name="connsiteY90" fmla="*/ 1075534 h 1648290"/>
              <a:gd name="connsiteX91" fmla="*/ 7737231 w 8119068"/>
              <a:gd name="connsiteY91" fmla="*/ 1055437 h 1648290"/>
              <a:gd name="connsiteX92" fmla="*/ 7757327 w 8119068"/>
              <a:gd name="connsiteY92" fmla="*/ 1015243 h 1648290"/>
              <a:gd name="connsiteX93" fmla="*/ 7787472 w 8119068"/>
              <a:gd name="connsiteY93" fmla="*/ 985098 h 1648290"/>
              <a:gd name="connsiteX94" fmla="*/ 7817617 w 8119068"/>
              <a:gd name="connsiteY94" fmla="*/ 944905 h 1648290"/>
              <a:gd name="connsiteX95" fmla="*/ 7827666 w 8119068"/>
              <a:gd name="connsiteY95" fmla="*/ 894663 h 1648290"/>
              <a:gd name="connsiteX96" fmla="*/ 7837714 w 8119068"/>
              <a:gd name="connsiteY96" fmla="*/ 864518 h 1648290"/>
              <a:gd name="connsiteX97" fmla="*/ 7847763 w 8119068"/>
              <a:gd name="connsiteY97" fmla="*/ 723841 h 1648290"/>
              <a:gd name="connsiteX98" fmla="*/ 7867859 w 8119068"/>
              <a:gd name="connsiteY98" fmla="*/ 683648 h 1648290"/>
              <a:gd name="connsiteX99" fmla="*/ 7877908 w 8119068"/>
              <a:gd name="connsiteY99" fmla="*/ 653503 h 1648290"/>
              <a:gd name="connsiteX100" fmla="*/ 7887956 w 8119068"/>
              <a:gd name="connsiteY100" fmla="*/ 522874 h 1648290"/>
              <a:gd name="connsiteX101" fmla="*/ 7908053 w 8119068"/>
              <a:gd name="connsiteY101" fmla="*/ 462584 h 1648290"/>
              <a:gd name="connsiteX102" fmla="*/ 7928149 w 8119068"/>
              <a:gd name="connsiteY102" fmla="*/ 402294 h 1648290"/>
              <a:gd name="connsiteX103" fmla="*/ 7938198 w 8119068"/>
              <a:gd name="connsiteY103" fmla="*/ 372149 h 1648290"/>
              <a:gd name="connsiteX104" fmla="*/ 7958294 w 8119068"/>
              <a:gd name="connsiteY104" fmla="*/ 342004 h 1648290"/>
              <a:gd name="connsiteX105" fmla="*/ 7988439 w 8119068"/>
              <a:gd name="connsiteY105" fmla="*/ 231472 h 1648290"/>
              <a:gd name="connsiteX106" fmla="*/ 8008536 w 8119068"/>
              <a:gd name="connsiteY106" fmla="*/ 191279 h 1648290"/>
              <a:gd name="connsiteX107" fmla="*/ 8018585 w 8119068"/>
              <a:gd name="connsiteY107" fmla="*/ 161134 h 1648290"/>
              <a:gd name="connsiteX108" fmla="*/ 8038681 w 8119068"/>
              <a:gd name="connsiteY108" fmla="*/ 70698 h 1648290"/>
              <a:gd name="connsiteX109" fmla="*/ 8109020 w 8119068"/>
              <a:gd name="connsiteY109" fmla="*/ 360 h 1648290"/>
              <a:gd name="connsiteX110" fmla="*/ 8119068 w 8119068"/>
              <a:gd name="connsiteY110" fmla="*/ 360 h 1648290"/>
              <a:gd name="connsiteX0" fmla="*/ 0 w 8119068"/>
              <a:gd name="connsiteY0" fmla="*/ 392246 h 1985347"/>
              <a:gd name="connsiteX1" fmla="*/ 20097 w 8119068"/>
              <a:gd name="connsiteY1" fmla="*/ 472632 h 1985347"/>
              <a:gd name="connsiteX2" fmla="*/ 40193 w 8119068"/>
              <a:gd name="connsiteY2" fmla="*/ 502778 h 1985347"/>
              <a:gd name="connsiteX3" fmla="*/ 90435 w 8119068"/>
              <a:gd name="connsiteY3" fmla="*/ 573116 h 1985347"/>
              <a:gd name="connsiteX4" fmla="*/ 120580 w 8119068"/>
              <a:gd name="connsiteY4" fmla="*/ 633406 h 1985347"/>
              <a:gd name="connsiteX5" fmla="*/ 190919 w 8119068"/>
              <a:gd name="connsiteY5" fmla="*/ 743938 h 1985347"/>
              <a:gd name="connsiteX6" fmla="*/ 221064 w 8119068"/>
              <a:gd name="connsiteY6" fmla="*/ 764035 h 1985347"/>
              <a:gd name="connsiteX7" fmla="*/ 241160 w 8119068"/>
              <a:gd name="connsiteY7" fmla="*/ 794180 h 1985347"/>
              <a:gd name="connsiteX8" fmla="*/ 251209 w 8119068"/>
              <a:gd name="connsiteY8" fmla="*/ 824325 h 1985347"/>
              <a:gd name="connsiteX9" fmla="*/ 281354 w 8119068"/>
              <a:gd name="connsiteY9" fmla="*/ 844421 h 1985347"/>
              <a:gd name="connsiteX10" fmla="*/ 321547 w 8119068"/>
              <a:gd name="connsiteY10" fmla="*/ 874567 h 1985347"/>
              <a:gd name="connsiteX11" fmla="*/ 351692 w 8119068"/>
              <a:gd name="connsiteY11" fmla="*/ 904712 h 1985347"/>
              <a:gd name="connsiteX12" fmla="*/ 422031 w 8119068"/>
              <a:gd name="connsiteY12" fmla="*/ 944905 h 1985347"/>
              <a:gd name="connsiteX13" fmla="*/ 442127 w 8119068"/>
              <a:gd name="connsiteY13" fmla="*/ 995147 h 1985347"/>
              <a:gd name="connsiteX14" fmla="*/ 502417 w 8119068"/>
              <a:gd name="connsiteY14" fmla="*/ 1055437 h 1985347"/>
              <a:gd name="connsiteX15" fmla="*/ 532563 w 8119068"/>
              <a:gd name="connsiteY15" fmla="*/ 1115727 h 1985347"/>
              <a:gd name="connsiteX16" fmla="*/ 562708 w 8119068"/>
              <a:gd name="connsiteY16" fmla="*/ 1135824 h 1985347"/>
              <a:gd name="connsiteX17" fmla="*/ 572756 w 8119068"/>
              <a:gd name="connsiteY17" fmla="*/ 1165969 h 1985347"/>
              <a:gd name="connsiteX18" fmla="*/ 622998 w 8119068"/>
              <a:gd name="connsiteY18" fmla="*/ 1226259 h 1985347"/>
              <a:gd name="connsiteX19" fmla="*/ 633046 w 8119068"/>
              <a:gd name="connsiteY19" fmla="*/ 1256404 h 1985347"/>
              <a:gd name="connsiteX20" fmla="*/ 763675 w 8119068"/>
              <a:gd name="connsiteY20" fmla="*/ 1326742 h 1985347"/>
              <a:gd name="connsiteX21" fmla="*/ 783771 w 8119068"/>
              <a:gd name="connsiteY21" fmla="*/ 1356887 h 1985347"/>
              <a:gd name="connsiteX22" fmla="*/ 844061 w 8119068"/>
              <a:gd name="connsiteY22" fmla="*/ 1397081 h 1985347"/>
              <a:gd name="connsiteX23" fmla="*/ 854110 w 8119068"/>
              <a:gd name="connsiteY23" fmla="*/ 1427226 h 1985347"/>
              <a:gd name="connsiteX24" fmla="*/ 904352 w 8119068"/>
              <a:gd name="connsiteY24" fmla="*/ 1477468 h 1985347"/>
              <a:gd name="connsiteX25" fmla="*/ 954593 w 8119068"/>
              <a:gd name="connsiteY25" fmla="*/ 1487516 h 1985347"/>
              <a:gd name="connsiteX26" fmla="*/ 1034980 w 8119068"/>
              <a:gd name="connsiteY26" fmla="*/ 1477468 h 1985347"/>
              <a:gd name="connsiteX27" fmla="*/ 1045028 w 8119068"/>
              <a:gd name="connsiteY27" fmla="*/ 1427226 h 1985347"/>
              <a:gd name="connsiteX28" fmla="*/ 1055077 w 8119068"/>
              <a:gd name="connsiteY28" fmla="*/ 1346839 h 1985347"/>
              <a:gd name="connsiteX29" fmla="*/ 1225899 w 8119068"/>
              <a:gd name="connsiteY29" fmla="*/ 1376984 h 1985347"/>
              <a:gd name="connsiteX30" fmla="*/ 1778558 w 8119068"/>
              <a:gd name="connsiteY30" fmla="*/ 1387032 h 1985347"/>
              <a:gd name="connsiteX31" fmla="*/ 1979525 w 8119068"/>
              <a:gd name="connsiteY31" fmla="*/ 1397081 h 1985347"/>
              <a:gd name="connsiteX32" fmla="*/ 2080009 w 8119068"/>
              <a:gd name="connsiteY32" fmla="*/ 1376984 h 1985347"/>
              <a:gd name="connsiteX33" fmla="*/ 2250831 w 8119068"/>
              <a:gd name="connsiteY33" fmla="*/ 1366936 h 1985347"/>
              <a:gd name="connsiteX34" fmla="*/ 2291024 w 8119068"/>
              <a:gd name="connsiteY34" fmla="*/ 1376984 h 1985347"/>
              <a:gd name="connsiteX35" fmla="*/ 2301072 w 8119068"/>
              <a:gd name="connsiteY35" fmla="*/ 1407129 h 1985347"/>
              <a:gd name="connsiteX36" fmla="*/ 2331217 w 8119068"/>
              <a:gd name="connsiteY36" fmla="*/ 1427226 h 1985347"/>
              <a:gd name="connsiteX37" fmla="*/ 2391508 w 8119068"/>
              <a:gd name="connsiteY37" fmla="*/ 1527709 h 1985347"/>
              <a:gd name="connsiteX38" fmla="*/ 2421653 w 8119068"/>
              <a:gd name="connsiteY38" fmla="*/ 1537758 h 1985347"/>
              <a:gd name="connsiteX39" fmla="*/ 2431701 w 8119068"/>
              <a:gd name="connsiteY39" fmla="*/ 1577951 h 1985347"/>
              <a:gd name="connsiteX40" fmla="*/ 2451798 w 8119068"/>
              <a:gd name="connsiteY40" fmla="*/ 1608096 h 1985347"/>
              <a:gd name="connsiteX41" fmla="*/ 2522136 w 8119068"/>
              <a:gd name="connsiteY41" fmla="*/ 1638241 h 1985347"/>
              <a:gd name="connsiteX42" fmla="*/ 2592475 w 8119068"/>
              <a:gd name="connsiteY42" fmla="*/ 1648290 h 1985347"/>
              <a:gd name="connsiteX43" fmla="*/ 2743200 w 8119068"/>
              <a:gd name="connsiteY43" fmla="*/ 1638241 h 1985347"/>
              <a:gd name="connsiteX44" fmla="*/ 2783393 w 8119068"/>
              <a:gd name="connsiteY44" fmla="*/ 1547806 h 1985347"/>
              <a:gd name="connsiteX45" fmla="*/ 2813538 w 8119068"/>
              <a:gd name="connsiteY45" fmla="*/ 1527709 h 1985347"/>
              <a:gd name="connsiteX46" fmla="*/ 2823587 w 8119068"/>
              <a:gd name="connsiteY46" fmla="*/ 1497564 h 1985347"/>
              <a:gd name="connsiteX47" fmla="*/ 2873828 w 8119068"/>
              <a:gd name="connsiteY47" fmla="*/ 1437274 h 1985347"/>
              <a:gd name="connsiteX48" fmla="*/ 3135086 w 8119068"/>
              <a:gd name="connsiteY48" fmla="*/ 1447323 h 1985347"/>
              <a:gd name="connsiteX49" fmla="*/ 3386294 w 8119068"/>
              <a:gd name="connsiteY49" fmla="*/ 1467419 h 1985347"/>
              <a:gd name="connsiteX50" fmla="*/ 3486778 w 8119068"/>
              <a:gd name="connsiteY50" fmla="*/ 1437274 h 1985347"/>
              <a:gd name="connsiteX51" fmla="*/ 3547068 w 8119068"/>
              <a:gd name="connsiteY51" fmla="*/ 1417178 h 1985347"/>
              <a:gd name="connsiteX52" fmla="*/ 3617406 w 8119068"/>
              <a:gd name="connsiteY52" fmla="*/ 1387032 h 1985347"/>
              <a:gd name="connsiteX53" fmla="*/ 3647552 w 8119068"/>
              <a:gd name="connsiteY53" fmla="*/ 1366936 h 1985347"/>
              <a:gd name="connsiteX54" fmla="*/ 3697793 w 8119068"/>
              <a:gd name="connsiteY54" fmla="*/ 1356887 h 1985347"/>
              <a:gd name="connsiteX55" fmla="*/ 3798277 w 8119068"/>
              <a:gd name="connsiteY55" fmla="*/ 1316694 h 1985347"/>
              <a:gd name="connsiteX56" fmla="*/ 3828422 w 8119068"/>
              <a:gd name="connsiteY56" fmla="*/ 1296597 h 1985347"/>
              <a:gd name="connsiteX57" fmla="*/ 4059534 w 8119068"/>
              <a:gd name="connsiteY57" fmla="*/ 1306646 h 1985347"/>
              <a:gd name="connsiteX58" fmla="*/ 4230356 w 8119068"/>
              <a:gd name="connsiteY58" fmla="*/ 1326742 h 1985347"/>
              <a:gd name="connsiteX59" fmla="*/ 4300694 w 8119068"/>
              <a:gd name="connsiteY59" fmla="*/ 1336791 h 1985347"/>
              <a:gd name="connsiteX60" fmla="*/ 4381081 w 8119068"/>
              <a:gd name="connsiteY60" fmla="*/ 1356887 h 1985347"/>
              <a:gd name="connsiteX61" fmla="*/ 4441371 w 8119068"/>
              <a:gd name="connsiteY61" fmla="*/ 1407129 h 1985347"/>
              <a:gd name="connsiteX62" fmla="*/ 4481565 w 8119068"/>
              <a:gd name="connsiteY62" fmla="*/ 1437274 h 1985347"/>
              <a:gd name="connsiteX63" fmla="*/ 4491613 w 8119068"/>
              <a:gd name="connsiteY63" fmla="*/ 1467419 h 1985347"/>
              <a:gd name="connsiteX64" fmla="*/ 4551903 w 8119068"/>
              <a:gd name="connsiteY64" fmla="*/ 1497564 h 1985347"/>
              <a:gd name="connsiteX65" fmla="*/ 4612193 w 8119068"/>
              <a:gd name="connsiteY65" fmla="*/ 1557854 h 1985347"/>
              <a:gd name="connsiteX66" fmla="*/ 4735307 w 8119068"/>
              <a:gd name="connsiteY66" fmla="*/ 1985011 h 1985347"/>
              <a:gd name="connsiteX67" fmla="*/ 4953837 w 8119068"/>
              <a:gd name="connsiteY67" fmla="*/ 1517661 h 1985347"/>
              <a:gd name="connsiteX68" fmla="*/ 4983982 w 8119068"/>
              <a:gd name="connsiteY68" fmla="*/ 1507613 h 1985347"/>
              <a:gd name="connsiteX69" fmla="*/ 5586883 w 8119068"/>
              <a:gd name="connsiteY69" fmla="*/ 1487516 h 1985347"/>
              <a:gd name="connsiteX70" fmla="*/ 5617028 w 8119068"/>
              <a:gd name="connsiteY70" fmla="*/ 1477468 h 1985347"/>
              <a:gd name="connsiteX71" fmla="*/ 5757705 w 8119068"/>
              <a:gd name="connsiteY71" fmla="*/ 1497564 h 1985347"/>
              <a:gd name="connsiteX72" fmla="*/ 5978769 w 8119068"/>
              <a:gd name="connsiteY72" fmla="*/ 1487516 h 1985347"/>
              <a:gd name="connsiteX73" fmla="*/ 6008914 w 8119068"/>
              <a:gd name="connsiteY73" fmla="*/ 1497564 h 1985347"/>
              <a:gd name="connsiteX74" fmla="*/ 6059156 w 8119068"/>
              <a:gd name="connsiteY74" fmla="*/ 1437274 h 1985347"/>
              <a:gd name="connsiteX75" fmla="*/ 6129494 w 8119068"/>
              <a:gd name="connsiteY75" fmla="*/ 1407129 h 1985347"/>
              <a:gd name="connsiteX76" fmla="*/ 6229978 w 8119068"/>
              <a:gd name="connsiteY76" fmla="*/ 1397081 h 1985347"/>
              <a:gd name="connsiteX77" fmla="*/ 6280220 w 8119068"/>
              <a:gd name="connsiteY77" fmla="*/ 1376984 h 1985347"/>
              <a:gd name="connsiteX78" fmla="*/ 6320413 w 8119068"/>
              <a:gd name="connsiteY78" fmla="*/ 1366936 h 1985347"/>
              <a:gd name="connsiteX79" fmla="*/ 6340510 w 8119068"/>
              <a:gd name="connsiteY79" fmla="*/ 1336791 h 1985347"/>
              <a:gd name="connsiteX80" fmla="*/ 6370655 w 8119068"/>
              <a:gd name="connsiteY80" fmla="*/ 1326742 h 1985347"/>
              <a:gd name="connsiteX81" fmla="*/ 6451042 w 8119068"/>
              <a:gd name="connsiteY81" fmla="*/ 1316694 h 1985347"/>
              <a:gd name="connsiteX82" fmla="*/ 7325248 w 8119068"/>
              <a:gd name="connsiteY82" fmla="*/ 1306646 h 1985347"/>
              <a:gd name="connsiteX83" fmla="*/ 7415683 w 8119068"/>
              <a:gd name="connsiteY83" fmla="*/ 1276501 h 1985347"/>
              <a:gd name="connsiteX84" fmla="*/ 7475974 w 8119068"/>
              <a:gd name="connsiteY84" fmla="*/ 1256404 h 1985347"/>
              <a:gd name="connsiteX85" fmla="*/ 7506119 w 8119068"/>
              <a:gd name="connsiteY85" fmla="*/ 1246356 h 1985347"/>
              <a:gd name="connsiteX86" fmla="*/ 7556360 w 8119068"/>
              <a:gd name="connsiteY86" fmla="*/ 1196114 h 1985347"/>
              <a:gd name="connsiteX87" fmla="*/ 7576457 w 8119068"/>
              <a:gd name="connsiteY87" fmla="*/ 1165969 h 1985347"/>
              <a:gd name="connsiteX88" fmla="*/ 7606602 w 8119068"/>
              <a:gd name="connsiteY88" fmla="*/ 1145872 h 1985347"/>
              <a:gd name="connsiteX89" fmla="*/ 7676941 w 8119068"/>
              <a:gd name="connsiteY89" fmla="*/ 1105679 h 1985347"/>
              <a:gd name="connsiteX90" fmla="*/ 7707086 w 8119068"/>
              <a:gd name="connsiteY90" fmla="*/ 1075534 h 1985347"/>
              <a:gd name="connsiteX91" fmla="*/ 7737231 w 8119068"/>
              <a:gd name="connsiteY91" fmla="*/ 1055437 h 1985347"/>
              <a:gd name="connsiteX92" fmla="*/ 7757327 w 8119068"/>
              <a:gd name="connsiteY92" fmla="*/ 1015243 h 1985347"/>
              <a:gd name="connsiteX93" fmla="*/ 7787472 w 8119068"/>
              <a:gd name="connsiteY93" fmla="*/ 985098 h 1985347"/>
              <a:gd name="connsiteX94" fmla="*/ 7817617 w 8119068"/>
              <a:gd name="connsiteY94" fmla="*/ 944905 h 1985347"/>
              <a:gd name="connsiteX95" fmla="*/ 7827666 w 8119068"/>
              <a:gd name="connsiteY95" fmla="*/ 894663 h 1985347"/>
              <a:gd name="connsiteX96" fmla="*/ 7837714 w 8119068"/>
              <a:gd name="connsiteY96" fmla="*/ 864518 h 1985347"/>
              <a:gd name="connsiteX97" fmla="*/ 7847763 w 8119068"/>
              <a:gd name="connsiteY97" fmla="*/ 723841 h 1985347"/>
              <a:gd name="connsiteX98" fmla="*/ 7867859 w 8119068"/>
              <a:gd name="connsiteY98" fmla="*/ 683648 h 1985347"/>
              <a:gd name="connsiteX99" fmla="*/ 7877908 w 8119068"/>
              <a:gd name="connsiteY99" fmla="*/ 653503 h 1985347"/>
              <a:gd name="connsiteX100" fmla="*/ 7887956 w 8119068"/>
              <a:gd name="connsiteY100" fmla="*/ 522874 h 1985347"/>
              <a:gd name="connsiteX101" fmla="*/ 7908053 w 8119068"/>
              <a:gd name="connsiteY101" fmla="*/ 462584 h 1985347"/>
              <a:gd name="connsiteX102" fmla="*/ 7928149 w 8119068"/>
              <a:gd name="connsiteY102" fmla="*/ 402294 h 1985347"/>
              <a:gd name="connsiteX103" fmla="*/ 7938198 w 8119068"/>
              <a:gd name="connsiteY103" fmla="*/ 372149 h 1985347"/>
              <a:gd name="connsiteX104" fmla="*/ 7958294 w 8119068"/>
              <a:gd name="connsiteY104" fmla="*/ 342004 h 1985347"/>
              <a:gd name="connsiteX105" fmla="*/ 7988439 w 8119068"/>
              <a:gd name="connsiteY105" fmla="*/ 231472 h 1985347"/>
              <a:gd name="connsiteX106" fmla="*/ 8008536 w 8119068"/>
              <a:gd name="connsiteY106" fmla="*/ 191279 h 1985347"/>
              <a:gd name="connsiteX107" fmla="*/ 8018585 w 8119068"/>
              <a:gd name="connsiteY107" fmla="*/ 161134 h 1985347"/>
              <a:gd name="connsiteX108" fmla="*/ 8038681 w 8119068"/>
              <a:gd name="connsiteY108" fmla="*/ 70698 h 1985347"/>
              <a:gd name="connsiteX109" fmla="*/ 8109020 w 8119068"/>
              <a:gd name="connsiteY109" fmla="*/ 360 h 1985347"/>
              <a:gd name="connsiteX110" fmla="*/ 8119068 w 8119068"/>
              <a:gd name="connsiteY110" fmla="*/ 360 h 1985347"/>
              <a:gd name="connsiteX0" fmla="*/ 0 w 8119068"/>
              <a:gd name="connsiteY0" fmla="*/ 392246 h 1985347"/>
              <a:gd name="connsiteX1" fmla="*/ 20097 w 8119068"/>
              <a:gd name="connsiteY1" fmla="*/ 472632 h 1985347"/>
              <a:gd name="connsiteX2" fmla="*/ 40193 w 8119068"/>
              <a:gd name="connsiteY2" fmla="*/ 502778 h 1985347"/>
              <a:gd name="connsiteX3" fmla="*/ 90435 w 8119068"/>
              <a:gd name="connsiteY3" fmla="*/ 573116 h 1985347"/>
              <a:gd name="connsiteX4" fmla="*/ 120580 w 8119068"/>
              <a:gd name="connsiteY4" fmla="*/ 633406 h 1985347"/>
              <a:gd name="connsiteX5" fmla="*/ 190919 w 8119068"/>
              <a:gd name="connsiteY5" fmla="*/ 743938 h 1985347"/>
              <a:gd name="connsiteX6" fmla="*/ 221064 w 8119068"/>
              <a:gd name="connsiteY6" fmla="*/ 764035 h 1985347"/>
              <a:gd name="connsiteX7" fmla="*/ 241160 w 8119068"/>
              <a:gd name="connsiteY7" fmla="*/ 794180 h 1985347"/>
              <a:gd name="connsiteX8" fmla="*/ 251209 w 8119068"/>
              <a:gd name="connsiteY8" fmla="*/ 824325 h 1985347"/>
              <a:gd name="connsiteX9" fmla="*/ 281354 w 8119068"/>
              <a:gd name="connsiteY9" fmla="*/ 844421 h 1985347"/>
              <a:gd name="connsiteX10" fmla="*/ 321547 w 8119068"/>
              <a:gd name="connsiteY10" fmla="*/ 874567 h 1985347"/>
              <a:gd name="connsiteX11" fmla="*/ 351692 w 8119068"/>
              <a:gd name="connsiteY11" fmla="*/ 904712 h 1985347"/>
              <a:gd name="connsiteX12" fmla="*/ 422031 w 8119068"/>
              <a:gd name="connsiteY12" fmla="*/ 944905 h 1985347"/>
              <a:gd name="connsiteX13" fmla="*/ 442127 w 8119068"/>
              <a:gd name="connsiteY13" fmla="*/ 995147 h 1985347"/>
              <a:gd name="connsiteX14" fmla="*/ 502417 w 8119068"/>
              <a:gd name="connsiteY14" fmla="*/ 1055437 h 1985347"/>
              <a:gd name="connsiteX15" fmla="*/ 532563 w 8119068"/>
              <a:gd name="connsiteY15" fmla="*/ 1115727 h 1985347"/>
              <a:gd name="connsiteX16" fmla="*/ 562708 w 8119068"/>
              <a:gd name="connsiteY16" fmla="*/ 1135824 h 1985347"/>
              <a:gd name="connsiteX17" fmla="*/ 572756 w 8119068"/>
              <a:gd name="connsiteY17" fmla="*/ 1165969 h 1985347"/>
              <a:gd name="connsiteX18" fmla="*/ 622998 w 8119068"/>
              <a:gd name="connsiteY18" fmla="*/ 1226259 h 1985347"/>
              <a:gd name="connsiteX19" fmla="*/ 633046 w 8119068"/>
              <a:gd name="connsiteY19" fmla="*/ 1256404 h 1985347"/>
              <a:gd name="connsiteX20" fmla="*/ 763675 w 8119068"/>
              <a:gd name="connsiteY20" fmla="*/ 1326742 h 1985347"/>
              <a:gd name="connsiteX21" fmla="*/ 783771 w 8119068"/>
              <a:gd name="connsiteY21" fmla="*/ 1356887 h 1985347"/>
              <a:gd name="connsiteX22" fmla="*/ 844061 w 8119068"/>
              <a:gd name="connsiteY22" fmla="*/ 1397081 h 1985347"/>
              <a:gd name="connsiteX23" fmla="*/ 854110 w 8119068"/>
              <a:gd name="connsiteY23" fmla="*/ 1427226 h 1985347"/>
              <a:gd name="connsiteX24" fmla="*/ 904352 w 8119068"/>
              <a:gd name="connsiteY24" fmla="*/ 1477468 h 1985347"/>
              <a:gd name="connsiteX25" fmla="*/ 954593 w 8119068"/>
              <a:gd name="connsiteY25" fmla="*/ 1487516 h 1985347"/>
              <a:gd name="connsiteX26" fmla="*/ 1034980 w 8119068"/>
              <a:gd name="connsiteY26" fmla="*/ 1477468 h 1985347"/>
              <a:gd name="connsiteX27" fmla="*/ 1045028 w 8119068"/>
              <a:gd name="connsiteY27" fmla="*/ 1427226 h 1985347"/>
              <a:gd name="connsiteX28" fmla="*/ 1055077 w 8119068"/>
              <a:gd name="connsiteY28" fmla="*/ 1346839 h 1985347"/>
              <a:gd name="connsiteX29" fmla="*/ 1225899 w 8119068"/>
              <a:gd name="connsiteY29" fmla="*/ 1376984 h 1985347"/>
              <a:gd name="connsiteX30" fmla="*/ 1778558 w 8119068"/>
              <a:gd name="connsiteY30" fmla="*/ 1387032 h 1985347"/>
              <a:gd name="connsiteX31" fmla="*/ 1979525 w 8119068"/>
              <a:gd name="connsiteY31" fmla="*/ 1397081 h 1985347"/>
              <a:gd name="connsiteX32" fmla="*/ 2080009 w 8119068"/>
              <a:gd name="connsiteY32" fmla="*/ 1376984 h 1985347"/>
              <a:gd name="connsiteX33" fmla="*/ 2250831 w 8119068"/>
              <a:gd name="connsiteY33" fmla="*/ 1366936 h 1985347"/>
              <a:gd name="connsiteX34" fmla="*/ 2291024 w 8119068"/>
              <a:gd name="connsiteY34" fmla="*/ 1376984 h 1985347"/>
              <a:gd name="connsiteX35" fmla="*/ 2301072 w 8119068"/>
              <a:gd name="connsiteY35" fmla="*/ 1407129 h 1985347"/>
              <a:gd name="connsiteX36" fmla="*/ 2331217 w 8119068"/>
              <a:gd name="connsiteY36" fmla="*/ 1427226 h 1985347"/>
              <a:gd name="connsiteX37" fmla="*/ 2391508 w 8119068"/>
              <a:gd name="connsiteY37" fmla="*/ 1527709 h 1985347"/>
              <a:gd name="connsiteX38" fmla="*/ 2421653 w 8119068"/>
              <a:gd name="connsiteY38" fmla="*/ 1537758 h 1985347"/>
              <a:gd name="connsiteX39" fmla="*/ 2431701 w 8119068"/>
              <a:gd name="connsiteY39" fmla="*/ 1577951 h 1985347"/>
              <a:gd name="connsiteX40" fmla="*/ 2451798 w 8119068"/>
              <a:gd name="connsiteY40" fmla="*/ 1608096 h 1985347"/>
              <a:gd name="connsiteX41" fmla="*/ 2522136 w 8119068"/>
              <a:gd name="connsiteY41" fmla="*/ 1638241 h 1985347"/>
              <a:gd name="connsiteX42" fmla="*/ 2592475 w 8119068"/>
              <a:gd name="connsiteY42" fmla="*/ 1648290 h 1985347"/>
              <a:gd name="connsiteX43" fmla="*/ 2743200 w 8119068"/>
              <a:gd name="connsiteY43" fmla="*/ 1638241 h 1985347"/>
              <a:gd name="connsiteX44" fmla="*/ 2783393 w 8119068"/>
              <a:gd name="connsiteY44" fmla="*/ 1547806 h 1985347"/>
              <a:gd name="connsiteX45" fmla="*/ 2813538 w 8119068"/>
              <a:gd name="connsiteY45" fmla="*/ 1527709 h 1985347"/>
              <a:gd name="connsiteX46" fmla="*/ 2823587 w 8119068"/>
              <a:gd name="connsiteY46" fmla="*/ 1497564 h 1985347"/>
              <a:gd name="connsiteX47" fmla="*/ 2873828 w 8119068"/>
              <a:gd name="connsiteY47" fmla="*/ 1437274 h 1985347"/>
              <a:gd name="connsiteX48" fmla="*/ 3135086 w 8119068"/>
              <a:gd name="connsiteY48" fmla="*/ 1447323 h 1985347"/>
              <a:gd name="connsiteX49" fmla="*/ 3386294 w 8119068"/>
              <a:gd name="connsiteY49" fmla="*/ 1467419 h 1985347"/>
              <a:gd name="connsiteX50" fmla="*/ 3486778 w 8119068"/>
              <a:gd name="connsiteY50" fmla="*/ 1437274 h 1985347"/>
              <a:gd name="connsiteX51" fmla="*/ 3547068 w 8119068"/>
              <a:gd name="connsiteY51" fmla="*/ 1417178 h 1985347"/>
              <a:gd name="connsiteX52" fmla="*/ 3617406 w 8119068"/>
              <a:gd name="connsiteY52" fmla="*/ 1387032 h 1985347"/>
              <a:gd name="connsiteX53" fmla="*/ 3647552 w 8119068"/>
              <a:gd name="connsiteY53" fmla="*/ 1366936 h 1985347"/>
              <a:gd name="connsiteX54" fmla="*/ 3697793 w 8119068"/>
              <a:gd name="connsiteY54" fmla="*/ 1356887 h 1985347"/>
              <a:gd name="connsiteX55" fmla="*/ 3798277 w 8119068"/>
              <a:gd name="connsiteY55" fmla="*/ 1316694 h 1985347"/>
              <a:gd name="connsiteX56" fmla="*/ 3828422 w 8119068"/>
              <a:gd name="connsiteY56" fmla="*/ 1296597 h 1985347"/>
              <a:gd name="connsiteX57" fmla="*/ 4059534 w 8119068"/>
              <a:gd name="connsiteY57" fmla="*/ 1306646 h 1985347"/>
              <a:gd name="connsiteX58" fmla="*/ 4230356 w 8119068"/>
              <a:gd name="connsiteY58" fmla="*/ 1326742 h 1985347"/>
              <a:gd name="connsiteX59" fmla="*/ 4300694 w 8119068"/>
              <a:gd name="connsiteY59" fmla="*/ 1336791 h 1985347"/>
              <a:gd name="connsiteX60" fmla="*/ 4381081 w 8119068"/>
              <a:gd name="connsiteY60" fmla="*/ 1356887 h 1985347"/>
              <a:gd name="connsiteX61" fmla="*/ 4441371 w 8119068"/>
              <a:gd name="connsiteY61" fmla="*/ 1407129 h 1985347"/>
              <a:gd name="connsiteX62" fmla="*/ 4481565 w 8119068"/>
              <a:gd name="connsiteY62" fmla="*/ 1437274 h 1985347"/>
              <a:gd name="connsiteX63" fmla="*/ 4491613 w 8119068"/>
              <a:gd name="connsiteY63" fmla="*/ 1467419 h 1985347"/>
              <a:gd name="connsiteX64" fmla="*/ 4551903 w 8119068"/>
              <a:gd name="connsiteY64" fmla="*/ 1497564 h 1985347"/>
              <a:gd name="connsiteX65" fmla="*/ 4612193 w 8119068"/>
              <a:gd name="connsiteY65" fmla="*/ 1557854 h 1985347"/>
              <a:gd name="connsiteX66" fmla="*/ 4735307 w 8119068"/>
              <a:gd name="connsiteY66" fmla="*/ 1985011 h 1985347"/>
              <a:gd name="connsiteX67" fmla="*/ 4953837 w 8119068"/>
              <a:gd name="connsiteY67" fmla="*/ 1517661 h 1985347"/>
              <a:gd name="connsiteX68" fmla="*/ 5036726 w 8119068"/>
              <a:gd name="connsiteY68" fmla="*/ 1515459 h 1985347"/>
              <a:gd name="connsiteX69" fmla="*/ 5586883 w 8119068"/>
              <a:gd name="connsiteY69" fmla="*/ 1487516 h 1985347"/>
              <a:gd name="connsiteX70" fmla="*/ 5617028 w 8119068"/>
              <a:gd name="connsiteY70" fmla="*/ 1477468 h 1985347"/>
              <a:gd name="connsiteX71" fmla="*/ 5757705 w 8119068"/>
              <a:gd name="connsiteY71" fmla="*/ 1497564 h 1985347"/>
              <a:gd name="connsiteX72" fmla="*/ 5978769 w 8119068"/>
              <a:gd name="connsiteY72" fmla="*/ 1487516 h 1985347"/>
              <a:gd name="connsiteX73" fmla="*/ 6008914 w 8119068"/>
              <a:gd name="connsiteY73" fmla="*/ 1497564 h 1985347"/>
              <a:gd name="connsiteX74" fmla="*/ 6059156 w 8119068"/>
              <a:gd name="connsiteY74" fmla="*/ 1437274 h 1985347"/>
              <a:gd name="connsiteX75" fmla="*/ 6129494 w 8119068"/>
              <a:gd name="connsiteY75" fmla="*/ 1407129 h 1985347"/>
              <a:gd name="connsiteX76" fmla="*/ 6229978 w 8119068"/>
              <a:gd name="connsiteY76" fmla="*/ 1397081 h 1985347"/>
              <a:gd name="connsiteX77" fmla="*/ 6280220 w 8119068"/>
              <a:gd name="connsiteY77" fmla="*/ 1376984 h 1985347"/>
              <a:gd name="connsiteX78" fmla="*/ 6320413 w 8119068"/>
              <a:gd name="connsiteY78" fmla="*/ 1366936 h 1985347"/>
              <a:gd name="connsiteX79" fmla="*/ 6340510 w 8119068"/>
              <a:gd name="connsiteY79" fmla="*/ 1336791 h 1985347"/>
              <a:gd name="connsiteX80" fmla="*/ 6370655 w 8119068"/>
              <a:gd name="connsiteY80" fmla="*/ 1326742 h 1985347"/>
              <a:gd name="connsiteX81" fmla="*/ 6451042 w 8119068"/>
              <a:gd name="connsiteY81" fmla="*/ 1316694 h 1985347"/>
              <a:gd name="connsiteX82" fmla="*/ 7325248 w 8119068"/>
              <a:gd name="connsiteY82" fmla="*/ 1306646 h 1985347"/>
              <a:gd name="connsiteX83" fmla="*/ 7415683 w 8119068"/>
              <a:gd name="connsiteY83" fmla="*/ 1276501 h 1985347"/>
              <a:gd name="connsiteX84" fmla="*/ 7475974 w 8119068"/>
              <a:gd name="connsiteY84" fmla="*/ 1256404 h 1985347"/>
              <a:gd name="connsiteX85" fmla="*/ 7506119 w 8119068"/>
              <a:gd name="connsiteY85" fmla="*/ 1246356 h 1985347"/>
              <a:gd name="connsiteX86" fmla="*/ 7556360 w 8119068"/>
              <a:gd name="connsiteY86" fmla="*/ 1196114 h 1985347"/>
              <a:gd name="connsiteX87" fmla="*/ 7576457 w 8119068"/>
              <a:gd name="connsiteY87" fmla="*/ 1165969 h 1985347"/>
              <a:gd name="connsiteX88" fmla="*/ 7606602 w 8119068"/>
              <a:gd name="connsiteY88" fmla="*/ 1145872 h 1985347"/>
              <a:gd name="connsiteX89" fmla="*/ 7676941 w 8119068"/>
              <a:gd name="connsiteY89" fmla="*/ 1105679 h 1985347"/>
              <a:gd name="connsiteX90" fmla="*/ 7707086 w 8119068"/>
              <a:gd name="connsiteY90" fmla="*/ 1075534 h 1985347"/>
              <a:gd name="connsiteX91" fmla="*/ 7737231 w 8119068"/>
              <a:gd name="connsiteY91" fmla="*/ 1055437 h 1985347"/>
              <a:gd name="connsiteX92" fmla="*/ 7757327 w 8119068"/>
              <a:gd name="connsiteY92" fmla="*/ 1015243 h 1985347"/>
              <a:gd name="connsiteX93" fmla="*/ 7787472 w 8119068"/>
              <a:gd name="connsiteY93" fmla="*/ 985098 h 1985347"/>
              <a:gd name="connsiteX94" fmla="*/ 7817617 w 8119068"/>
              <a:gd name="connsiteY94" fmla="*/ 944905 h 1985347"/>
              <a:gd name="connsiteX95" fmla="*/ 7827666 w 8119068"/>
              <a:gd name="connsiteY95" fmla="*/ 894663 h 1985347"/>
              <a:gd name="connsiteX96" fmla="*/ 7837714 w 8119068"/>
              <a:gd name="connsiteY96" fmla="*/ 864518 h 1985347"/>
              <a:gd name="connsiteX97" fmla="*/ 7847763 w 8119068"/>
              <a:gd name="connsiteY97" fmla="*/ 723841 h 1985347"/>
              <a:gd name="connsiteX98" fmla="*/ 7867859 w 8119068"/>
              <a:gd name="connsiteY98" fmla="*/ 683648 h 1985347"/>
              <a:gd name="connsiteX99" fmla="*/ 7877908 w 8119068"/>
              <a:gd name="connsiteY99" fmla="*/ 653503 h 1985347"/>
              <a:gd name="connsiteX100" fmla="*/ 7887956 w 8119068"/>
              <a:gd name="connsiteY100" fmla="*/ 522874 h 1985347"/>
              <a:gd name="connsiteX101" fmla="*/ 7908053 w 8119068"/>
              <a:gd name="connsiteY101" fmla="*/ 462584 h 1985347"/>
              <a:gd name="connsiteX102" fmla="*/ 7928149 w 8119068"/>
              <a:gd name="connsiteY102" fmla="*/ 402294 h 1985347"/>
              <a:gd name="connsiteX103" fmla="*/ 7938198 w 8119068"/>
              <a:gd name="connsiteY103" fmla="*/ 372149 h 1985347"/>
              <a:gd name="connsiteX104" fmla="*/ 7958294 w 8119068"/>
              <a:gd name="connsiteY104" fmla="*/ 342004 h 1985347"/>
              <a:gd name="connsiteX105" fmla="*/ 7988439 w 8119068"/>
              <a:gd name="connsiteY105" fmla="*/ 231472 h 1985347"/>
              <a:gd name="connsiteX106" fmla="*/ 8008536 w 8119068"/>
              <a:gd name="connsiteY106" fmla="*/ 191279 h 1985347"/>
              <a:gd name="connsiteX107" fmla="*/ 8018585 w 8119068"/>
              <a:gd name="connsiteY107" fmla="*/ 161134 h 1985347"/>
              <a:gd name="connsiteX108" fmla="*/ 8038681 w 8119068"/>
              <a:gd name="connsiteY108" fmla="*/ 70698 h 1985347"/>
              <a:gd name="connsiteX109" fmla="*/ 8109020 w 8119068"/>
              <a:gd name="connsiteY109" fmla="*/ 360 h 1985347"/>
              <a:gd name="connsiteX110" fmla="*/ 8119068 w 8119068"/>
              <a:gd name="connsiteY110" fmla="*/ 360 h 1985347"/>
              <a:gd name="connsiteX0" fmla="*/ 0 w 8119068"/>
              <a:gd name="connsiteY0" fmla="*/ 392246 h 1985347"/>
              <a:gd name="connsiteX1" fmla="*/ 20097 w 8119068"/>
              <a:gd name="connsiteY1" fmla="*/ 472632 h 1985347"/>
              <a:gd name="connsiteX2" fmla="*/ 40193 w 8119068"/>
              <a:gd name="connsiteY2" fmla="*/ 502778 h 1985347"/>
              <a:gd name="connsiteX3" fmla="*/ 90435 w 8119068"/>
              <a:gd name="connsiteY3" fmla="*/ 573116 h 1985347"/>
              <a:gd name="connsiteX4" fmla="*/ 120580 w 8119068"/>
              <a:gd name="connsiteY4" fmla="*/ 633406 h 1985347"/>
              <a:gd name="connsiteX5" fmla="*/ 190919 w 8119068"/>
              <a:gd name="connsiteY5" fmla="*/ 743938 h 1985347"/>
              <a:gd name="connsiteX6" fmla="*/ 221064 w 8119068"/>
              <a:gd name="connsiteY6" fmla="*/ 764035 h 1985347"/>
              <a:gd name="connsiteX7" fmla="*/ 241160 w 8119068"/>
              <a:gd name="connsiteY7" fmla="*/ 794180 h 1985347"/>
              <a:gd name="connsiteX8" fmla="*/ 251209 w 8119068"/>
              <a:gd name="connsiteY8" fmla="*/ 824325 h 1985347"/>
              <a:gd name="connsiteX9" fmla="*/ 281354 w 8119068"/>
              <a:gd name="connsiteY9" fmla="*/ 844421 h 1985347"/>
              <a:gd name="connsiteX10" fmla="*/ 321547 w 8119068"/>
              <a:gd name="connsiteY10" fmla="*/ 874567 h 1985347"/>
              <a:gd name="connsiteX11" fmla="*/ 351692 w 8119068"/>
              <a:gd name="connsiteY11" fmla="*/ 904712 h 1985347"/>
              <a:gd name="connsiteX12" fmla="*/ 422031 w 8119068"/>
              <a:gd name="connsiteY12" fmla="*/ 944905 h 1985347"/>
              <a:gd name="connsiteX13" fmla="*/ 442127 w 8119068"/>
              <a:gd name="connsiteY13" fmla="*/ 995147 h 1985347"/>
              <a:gd name="connsiteX14" fmla="*/ 502417 w 8119068"/>
              <a:gd name="connsiteY14" fmla="*/ 1055437 h 1985347"/>
              <a:gd name="connsiteX15" fmla="*/ 532563 w 8119068"/>
              <a:gd name="connsiteY15" fmla="*/ 1115727 h 1985347"/>
              <a:gd name="connsiteX16" fmla="*/ 562708 w 8119068"/>
              <a:gd name="connsiteY16" fmla="*/ 1135824 h 1985347"/>
              <a:gd name="connsiteX17" fmla="*/ 572756 w 8119068"/>
              <a:gd name="connsiteY17" fmla="*/ 1165969 h 1985347"/>
              <a:gd name="connsiteX18" fmla="*/ 622998 w 8119068"/>
              <a:gd name="connsiteY18" fmla="*/ 1226259 h 1985347"/>
              <a:gd name="connsiteX19" fmla="*/ 633046 w 8119068"/>
              <a:gd name="connsiteY19" fmla="*/ 1256404 h 1985347"/>
              <a:gd name="connsiteX20" fmla="*/ 763675 w 8119068"/>
              <a:gd name="connsiteY20" fmla="*/ 1326742 h 1985347"/>
              <a:gd name="connsiteX21" fmla="*/ 783771 w 8119068"/>
              <a:gd name="connsiteY21" fmla="*/ 1356887 h 1985347"/>
              <a:gd name="connsiteX22" fmla="*/ 844061 w 8119068"/>
              <a:gd name="connsiteY22" fmla="*/ 1397081 h 1985347"/>
              <a:gd name="connsiteX23" fmla="*/ 854110 w 8119068"/>
              <a:gd name="connsiteY23" fmla="*/ 1427226 h 1985347"/>
              <a:gd name="connsiteX24" fmla="*/ 904352 w 8119068"/>
              <a:gd name="connsiteY24" fmla="*/ 1477468 h 1985347"/>
              <a:gd name="connsiteX25" fmla="*/ 954593 w 8119068"/>
              <a:gd name="connsiteY25" fmla="*/ 1487516 h 1985347"/>
              <a:gd name="connsiteX26" fmla="*/ 1034980 w 8119068"/>
              <a:gd name="connsiteY26" fmla="*/ 1477468 h 1985347"/>
              <a:gd name="connsiteX27" fmla="*/ 1045028 w 8119068"/>
              <a:gd name="connsiteY27" fmla="*/ 1427226 h 1985347"/>
              <a:gd name="connsiteX28" fmla="*/ 1055077 w 8119068"/>
              <a:gd name="connsiteY28" fmla="*/ 1346839 h 1985347"/>
              <a:gd name="connsiteX29" fmla="*/ 1225899 w 8119068"/>
              <a:gd name="connsiteY29" fmla="*/ 1376984 h 1985347"/>
              <a:gd name="connsiteX30" fmla="*/ 1778558 w 8119068"/>
              <a:gd name="connsiteY30" fmla="*/ 1387032 h 1985347"/>
              <a:gd name="connsiteX31" fmla="*/ 1979525 w 8119068"/>
              <a:gd name="connsiteY31" fmla="*/ 1397081 h 1985347"/>
              <a:gd name="connsiteX32" fmla="*/ 2080009 w 8119068"/>
              <a:gd name="connsiteY32" fmla="*/ 1376984 h 1985347"/>
              <a:gd name="connsiteX33" fmla="*/ 2250831 w 8119068"/>
              <a:gd name="connsiteY33" fmla="*/ 1366936 h 1985347"/>
              <a:gd name="connsiteX34" fmla="*/ 2291024 w 8119068"/>
              <a:gd name="connsiteY34" fmla="*/ 1376984 h 1985347"/>
              <a:gd name="connsiteX35" fmla="*/ 2301072 w 8119068"/>
              <a:gd name="connsiteY35" fmla="*/ 1407129 h 1985347"/>
              <a:gd name="connsiteX36" fmla="*/ 2331217 w 8119068"/>
              <a:gd name="connsiteY36" fmla="*/ 1427226 h 1985347"/>
              <a:gd name="connsiteX37" fmla="*/ 2391508 w 8119068"/>
              <a:gd name="connsiteY37" fmla="*/ 1527709 h 1985347"/>
              <a:gd name="connsiteX38" fmla="*/ 2421653 w 8119068"/>
              <a:gd name="connsiteY38" fmla="*/ 1537758 h 1985347"/>
              <a:gd name="connsiteX39" fmla="*/ 2431701 w 8119068"/>
              <a:gd name="connsiteY39" fmla="*/ 1577951 h 1985347"/>
              <a:gd name="connsiteX40" fmla="*/ 2451798 w 8119068"/>
              <a:gd name="connsiteY40" fmla="*/ 1608096 h 1985347"/>
              <a:gd name="connsiteX41" fmla="*/ 2522136 w 8119068"/>
              <a:gd name="connsiteY41" fmla="*/ 1638241 h 1985347"/>
              <a:gd name="connsiteX42" fmla="*/ 2592475 w 8119068"/>
              <a:gd name="connsiteY42" fmla="*/ 1648290 h 1985347"/>
              <a:gd name="connsiteX43" fmla="*/ 2743200 w 8119068"/>
              <a:gd name="connsiteY43" fmla="*/ 1638241 h 1985347"/>
              <a:gd name="connsiteX44" fmla="*/ 2783393 w 8119068"/>
              <a:gd name="connsiteY44" fmla="*/ 1547806 h 1985347"/>
              <a:gd name="connsiteX45" fmla="*/ 2813538 w 8119068"/>
              <a:gd name="connsiteY45" fmla="*/ 1527709 h 1985347"/>
              <a:gd name="connsiteX46" fmla="*/ 2823587 w 8119068"/>
              <a:gd name="connsiteY46" fmla="*/ 1497564 h 1985347"/>
              <a:gd name="connsiteX47" fmla="*/ 2873828 w 8119068"/>
              <a:gd name="connsiteY47" fmla="*/ 1437274 h 1985347"/>
              <a:gd name="connsiteX48" fmla="*/ 3135086 w 8119068"/>
              <a:gd name="connsiteY48" fmla="*/ 1447323 h 1985347"/>
              <a:gd name="connsiteX49" fmla="*/ 3386294 w 8119068"/>
              <a:gd name="connsiteY49" fmla="*/ 1467419 h 1985347"/>
              <a:gd name="connsiteX50" fmla="*/ 3486778 w 8119068"/>
              <a:gd name="connsiteY50" fmla="*/ 1437274 h 1985347"/>
              <a:gd name="connsiteX51" fmla="*/ 3547068 w 8119068"/>
              <a:gd name="connsiteY51" fmla="*/ 1417178 h 1985347"/>
              <a:gd name="connsiteX52" fmla="*/ 3617406 w 8119068"/>
              <a:gd name="connsiteY52" fmla="*/ 1387032 h 1985347"/>
              <a:gd name="connsiteX53" fmla="*/ 3647552 w 8119068"/>
              <a:gd name="connsiteY53" fmla="*/ 1366936 h 1985347"/>
              <a:gd name="connsiteX54" fmla="*/ 3697793 w 8119068"/>
              <a:gd name="connsiteY54" fmla="*/ 1356887 h 1985347"/>
              <a:gd name="connsiteX55" fmla="*/ 3798277 w 8119068"/>
              <a:gd name="connsiteY55" fmla="*/ 1316694 h 1985347"/>
              <a:gd name="connsiteX56" fmla="*/ 3828422 w 8119068"/>
              <a:gd name="connsiteY56" fmla="*/ 1296597 h 1985347"/>
              <a:gd name="connsiteX57" fmla="*/ 4059534 w 8119068"/>
              <a:gd name="connsiteY57" fmla="*/ 1306646 h 1985347"/>
              <a:gd name="connsiteX58" fmla="*/ 4230356 w 8119068"/>
              <a:gd name="connsiteY58" fmla="*/ 1326742 h 1985347"/>
              <a:gd name="connsiteX59" fmla="*/ 4300694 w 8119068"/>
              <a:gd name="connsiteY59" fmla="*/ 1336791 h 1985347"/>
              <a:gd name="connsiteX60" fmla="*/ 4381081 w 8119068"/>
              <a:gd name="connsiteY60" fmla="*/ 1356887 h 1985347"/>
              <a:gd name="connsiteX61" fmla="*/ 4441371 w 8119068"/>
              <a:gd name="connsiteY61" fmla="*/ 1407129 h 1985347"/>
              <a:gd name="connsiteX62" fmla="*/ 4481565 w 8119068"/>
              <a:gd name="connsiteY62" fmla="*/ 1437274 h 1985347"/>
              <a:gd name="connsiteX63" fmla="*/ 4491613 w 8119068"/>
              <a:gd name="connsiteY63" fmla="*/ 1467419 h 1985347"/>
              <a:gd name="connsiteX64" fmla="*/ 4551903 w 8119068"/>
              <a:gd name="connsiteY64" fmla="*/ 1497564 h 1985347"/>
              <a:gd name="connsiteX65" fmla="*/ 4612193 w 8119068"/>
              <a:gd name="connsiteY65" fmla="*/ 1557854 h 1985347"/>
              <a:gd name="connsiteX66" fmla="*/ 4735307 w 8119068"/>
              <a:gd name="connsiteY66" fmla="*/ 1985011 h 1985347"/>
              <a:gd name="connsiteX67" fmla="*/ 5036719 w 8119068"/>
              <a:gd name="connsiteY67" fmla="*/ 1933527 h 1985347"/>
              <a:gd name="connsiteX68" fmla="*/ 5036726 w 8119068"/>
              <a:gd name="connsiteY68" fmla="*/ 1515459 h 1985347"/>
              <a:gd name="connsiteX69" fmla="*/ 5586883 w 8119068"/>
              <a:gd name="connsiteY69" fmla="*/ 1487516 h 1985347"/>
              <a:gd name="connsiteX70" fmla="*/ 5617028 w 8119068"/>
              <a:gd name="connsiteY70" fmla="*/ 1477468 h 1985347"/>
              <a:gd name="connsiteX71" fmla="*/ 5757705 w 8119068"/>
              <a:gd name="connsiteY71" fmla="*/ 1497564 h 1985347"/>
              <a:gd name="connsiteX72" fmla="*/ 5978769 w 8119068"/>
              <a:gd name="connsiteY72" fmla="*/ 1487516 h 1985347"/>
              <a:gd name="connsiteX73" fmla="*/ 6008914 w 8119068"/>
              <a:gd name="connsiteY73" fmla="*/ 1497564 h 1985347"/>
              <a:gd name="connsiteX74" fmla="*/ 6059156 w 8119068"/>
              <a:gd name="connsiteY74" fmla="*/ 1437274 h 1985347"/>
              <a:gd name="connsiteX75" fmla="*/ 6129494 w 8119068"/>
              <a:gd name="connsiteY75" fmla="*/ 1407129 h 1985347"/>
              <a:gd name="connsiteX76" fmla="*/ 6229978 w 8119068"/>
              <a:gd name="connsiteY76" fmla="*/ 1397081 h 1985347"/>
              <a:gd name="connsiteX77" fmla="*/ 6280220 w 8119068"/>
              <a:gd name="connsiteY77" fmla="*/ 1376984 h 1985347"/>
              <a:gd name="connsiteX78" fmla="*/ 6320413 w 8119068"/>
              <a:gd name="connsiteY78" fmla="*/ 1366936 h 1985347"/>
              <a:gd name="connsiteX79" fmla="*/ 6340510 w 8119068"/>
              <a:gd name="connsiteY79" fmla="*/ 1336791 h 1985347"/>
              <a:gd name="connsiteX80" fmla="*/ 6370655 w 8119068"/>
              <a:gd name="connsiteY80" fmla="*/ 1326742 h 1985347"/>
              <a:gd name="connsiteX81" fmla="*/ 6451042 w 8119068"/>
              <a:gd name="connsiteY81" fmla="*/ 1316694 h 1985347"/>
              <a:gd name="connsiteX82" fmla="*/ 7325248 w 8119068"/>
              <a:gd name="connsiteY82" fmla="*/ 1306646 h 1985347"/>
              <a:gd name="connsiteX83" fmla="*/ 7415683 w 8119068"/>
              <a:gd name="connsiteY83" fmla="*/ 1276501 h 1985347"/>
              <a:gd name="connsiteX84" fmla="*/ 7475974 w 8119068"/>
              <a:gd name="connsiteY84" fmla="*/ 1256404 h 1985347"/>
              <a:gd name="connsiteX85" fmla="*/ 7506119 w 8119068"/>
              <a:gd name="connsiteY85" fmla="*/ 1246356 h 1985347"/>
              <a:gd name="connsiteX86" fmla="*/ 7556360 w 8119068"/>
              <a:gd name="connsiteY86" fmla="*/ 1196114 h 1985347"/>
              <a:gd name="connsiteX87" fmla="*/ 7576457 w 8119068"/>
              <a:gd name="connsiteY87" fmla="*/ 1165969 h 1985347"/>
              <a:gd name="connsiteX88" fmla="*/ 7606602 w 8119068"/>
              <a:gd name="connsiteY88" fmla="*/ 1145872 h 1985347"/>
              <a:gd name="connsiteX89" fmla="*/ 7676941 w 8119068"/>
              <a:gd name="connsiteY89" fmla="*/ 1105679 h 1985347"/>
              <a:gd name="connsiteX90" fmla="*/ 7707086 w 8119068"/>
              <a:gd name="connsiteY90" fmla="*/ 1075534 h 1985347"/>
              <a:gd name="connsiteX91" fmla="*/ 7737231 w 8119068"/>
              <a:gd name="connsiteY91" fmla="*/ 1055437 h 1985347"/>
              <a:gd name="connsiteX92" fmla="*/ 7757327 w 8119068"/>
              <a:gd name="connsiteY92" fmla="*/ 1015243 h 1985347"/>
              <a:gd name="connsiteX93" fmla="*/ 7787472 w 8119068"/>
              <a:gd name="connsiteY93" fmla="*/ 985098 h 1985347"/>
              <a:gd name="connsiteX94" fmla="*/ 7817617 w 8119068"/>
              <a:gd name="connsiteY94" fmla="*/ 944905 h 1985347"/>
              <a:gd name="connsiteX95" fmla="*/ 7827666 w 8119068"/>
              <a:gd name="connsiteY95" fmla="*/ 894663 h 1985347"/>
              <a:gd name="connsiteX96" fmla="*/ 7837714 w 8119068"/>
              <a:gd name="connsiteY96" fmla="*/ 864518 h 1985347"/>
              <a:gd name="connsiteX97" fmla="*/ 7847763 w 8119068"/>
              <a:gd name="connsiteY97" fmla="*/ 723841 h 1985347"/>
              <a:gd name="connsiteX98" fmla="*/ 7867859 w 8119068"/>
              <a:gd name="connsiteY98" fmla="*/ 683648 h 1985347"/>
              <a:gd name="connsiteX99" fmla="*/ 7877908 w 8119068"/>
              <a:gd name="connsiteY99" fmla="*/ 653503 h 1985347"/>
              <a:gd name="connsiteX100" fmla="*/ 7887956 w 8119068"/>
              <a:gd name="connsiteY100" fmla="*/ 522874 h 1985347"/>
              <a:gd name="connsiteX101" fmla="*/ 7908053 w 8119068"/>
              <a:gd name="connsiteY101" fmla="*/ 462584 h 1985347"/>
              <a:gd name="connsiteX102" fmla="*/ 7928149 w 8119068"/>
              <a:gd name="connsiteY102" fmla="*/ 402294 h 1985347"/>
              <a:gd name="connsiteX103" fmla="*/ 7938198 w 8119068"/>
              <a:gd name="connsiteY103" fmla="*/ 372149 h 1985347"/>
              <a:gd name="connsiteX104" fmla="*/ 7958294 w 8119068"/>
              <a:gd name="connsiteY104" fmla="*/ 342004 h 1985347"/>
              <a:gd name="connsiteX105" fmla="*/ 7988439 w 8119068"/>
              <a:gd name="connsiteY105" fmla="*/ 231472 h 1985347"/>
              <a:gd name="connsiteX106" fmla="*/ 8008536 w 8119068"/>
              <a:gd name="connsiteY106" fmla="*/ 191279 h 1985347"/>
              <a:gd name="connsiteX107" fmla="*/ 8018585 w 8119068"/>
              <a:gd name="connsiteY107" fmla="*/ 161134 h 1985347"/>
              <a:gd name="connsiteX108" fmla="*/ 8038681 w 8119068"/>
              <a:gd name="connsiteY108" fmla="*/ 70698 h 1985347"/>
              <a:gd name="connsiteX109" fmla="*/ 8109020 w 8119068"/>
              <a:gd name="connsiteY109" fmla="*/ 360 h 1985347"/>
              <a:gd name="connsiteX110" fmla="*/ 8119068 w 8119068"/>
              <a:gd name="connsiteY110" fmla="*/ 360 h 1985347"/>
              <a:gd name="connsiteX0" fmla="*/ 0 w 8119068"/>
              <a:gd name="connsiteY0" fmla="*/ 392246 h 1985347"/>
              <a:gd name="connsiteX1" fmla="*/ 20097 w 8119068"/>
              <a:gd name="connsiteY1" fmla="*/ 472632 h 1985347"/>
              <a:gd name="connsiteX2" fmla="*/ 40193 w 8119068"/>
              <a:gd name="connsiteY2" fmla="*/ 502778 h 1985347"/>
              <a:gd name="connsiteX3" fmla="*/ 90435 w 8119068"/>
              <a:gd name="connsiteY3" fmla="*/ 573116 h 1985347"/>
              <a:gd name="connsiteX4" fmla="*/ 120580 w 8119068"/>
              <a:gd name="connsiteY4" fmla="*/ 633406 h 1985347"/>
              <a:gd name="connsiteX5" fmla="*/ 190919 w 8119068"/>
              <a:gd name="connsiteY5" fmla="*/ 743938 h 1985347"/>
              <a:gd name="connsiteX6" fmla="*/ 221064 w 8119068"/>
              <a:gd name="connsiteY6" fmla="*/ 764035 h 1985347"/>
              <a:gd name="connsiteX7" fmla="*/ 241160 w 8119068"/>
              <a:gd name="connsiteY7" fmla="*/ 794180 h 1985347"/>
              <a:gd name="connsiteX8" fmla="*/ 251209 w 8119068"/>
              <a:gd name="connsiteY8" fmla="*/ 824325 h 1985347"/>
              <a:gd name="connsiteX9" fmla="*/ 281354 w 8119068"/>
              <a:gd name="connsiteY9" fmla="*/ 844421 h 1985347"/>
              <a:gd name="connsiteX10" fmla="*/ 321547 w 8119068"/>
              <a:gd name="connsiteY10" fmla="*/ 874567 h 1985347"/>
              <a:gd name="connsiteX11" fmla="*/ 351692 w 8119068"/>
              <a:gd name="connsiteY11" fmla="*/ 904712 h 1985347"/>
              <a:gd name="connsiteX12" fmla="*/ 422031 w 8119068"/>
              <a:gd name="connsiteY12" fmla="*/ 944905 h 1985347"/>
              <a:gd name="connsiteX13" fmla="*/ 442127 w 8119068"/>
              <a:gd name="connsiteY13" fmla="*/ 995147 h 1985347"/>
              <a:gd name="connsiteX14" fmla="*/ 502417 w 8119068"/>
              <a:gd name="connsiteY14" fmla="*/ 1055437 h 1985347"/>
              <a:gd name="connsiteX15" fmla="*/ 532563 w 8119068"/>
              <a:gd name="connsiteY15" fmla="*/ 1115727 h 1985347"/>
              <a:gd name="connsiteX16" fmla="*/ 562708 w 8119068"/>
              <a:gd name="connsiteY16" fmla="*/ 1135824 h 1985347"/>
              <a:gd name="connsiteX17" fmla="*/ 572756 w 8119068"/>
              <a:gd name="connsiteY17" fmla="*/ 1165969 h 1985347"/>
              <a:gd name="connsiteX18" fmla="*/ 622998 w 8119068"/>
              <a:gd name="connsiteY18" fmla="*/ 1226259 h 1985347"/>
              <a:gd name="connsiteX19" fmla="*/ 633046 w 8119068"/>
              <a:gd name="connsiteY19" fmla="*/ 1256404 h 1985347"/>
              <a:gd name="connsiteX20" fmla="*/ 763675 w 8119068"/>
              <a:gd name="connsiteY20" fmla="*/ 1326742 h 1985347"/>
              <a:gd name="connsiteX21" fmla="*/ 783771 w 8119068"/>
              <a:gd name="connsiteY21" fmla="*/ 1356887 h 1985347"/>
              <a:gd name="connsiteX22" fmla="*/ 844061 w 8119068"/>
              <a:gd name="connsiteY22" fmla="*/ 1397081 h 1985347"/>
              <a:gd name="connsiteX23" fmla="*/ 854110 w 8119068"/>
              <a:gd name="connsiteY23" fmla="*/ 1427226 h 1985347"/>
              <a:gd name="connsiteX24" fmla="*/ 904352 w 8119068"/>
              <a:gd name="connsiteY24" fmla="*/ 1477468 h 1985347"/>
              <a:gd name="connsiteX25" fmla="*/ 954593 w 8119068"/>
              <a:gd name="connsiteY25" fmla="*/ 1487516 h 1985347"/>
              <a:gd name="connsiteX26" fmla="*/ 1034980 w 8119068"/>
              <a:gd name="connsiteY26" fmla="*/ 1477468 h 1985347"/>
              <a:gd name="connsiteX27" fmla="*/ 1045028 w 8119068"/>
              <a:gd name="connsiteY27" fmla="*/ 1427226 h 1985347"/>
              <a:gd name="connsiteX28" fmla="*/ 1055077 w 8119068"/>
              <a:gd name="connsiteY28" fmla="*/ 1346839 h 1985347"/>
              <a:gd name="connsiteX29" fmla="*/ 1225899 w 8119068"/>
              <a:gd name="connsiteY29" fmla="*/ 1376984 h 1985347"/>
              <a:gd name="connsiteX30" fmla="*/ 1778558 w 8119068"/>
              <a:gd name="connsiteY30" fmla="*/ 1387032 h 1985347"/>
              <a:gd name="connsiteX31" fmla="*/ 1979525 w 8119068"/>
              <a:gd name="connsiteY31" fmla="*/ 1397081 h 1985347"/>
              <a:gd name="connsiteX32" fmla="*/ 2080009 w 8119068"/>
              <a:gd name="connsiteY32" fmla="*/ 1376984 h 1985347"/>
              <a:gd name="connsiteX33" fmla="*/ 2250831 w 8119068"/>
              <a:gd name="connsiteY33" fmla="*/ 1366936 h 1985347"/>
              <a:gd name="connsiteX34" fmla="*/ 2291024 w 8119068"/>
              <a:gd name="connsiteY34" fmla="*/ 1376984 h 1985347"/>
              <a:gd name="connsiteX35" fmla="*/ 2301072 w 8119068"/>
              <a:gd name="connsiteY35" fmla="*/ 1407129 h 1985347"/>
              <a:gd name="connsiteX36" fmla="*/ 2331217 w 8119068"/>
              <a:gd name="connsiteY36" fmla="*/ 1427226 h 1985347"/>
              <a:gd name="connsiteX37" fmla="*/ 2391508 w 8119068"/>
              <a:gd name="connsiteY37" fmla="*/ 1527709 h 1985347"/>
              <a:gd name="connsiteX38" fmla="*/ 2421653 w 8119068"/>
              <a:gd name="connsiteY38" fmla="*/ 1537758 h 1985347"/>
              <a:gd name="connsiteX39" fmla="*/ 2431701 w 8119068"/>
              <a:gd name="connsiteY39" fmla="*/ 1577951 h 1985347"/>
              <a:gd name="connsiteX40" fmla="*/ 2451798 w 8119068"/>
              <a:gd name="connsiteY40" fmla="*/ 1608096 h 1985347"/>
              <a:gd name="connsiteX41" fmla="*/ 2522136 w 8119068"/>
              <a:gd name="connsiteY41" fmla="*/ 1638241 h 1985347"/>
              <a:gd name="connsiteX42" fmla="*/ 2592475 w 8119068"/>
              <a:gd name="connsiteY42" fmla="*/ 1648290 h 1985347"/>
              <a:gd name="connsiteX43" fmla="*/ 2743200 w 8119068"/>
              <a:gd name="connsiteY43" fmla="*/ 1638241 h 1985347"/>
              <a:gd name="connsiteX44" fmla="*/ 2783393 w 8119068"/>
              <a:gd name="connsiteY44" fmla="*/ 1547806 h 1985347"/>
              <a:gd name="connsiteX45" fmla="*/ 2813538 w 8119068"/>
              <a:gd name="connsiteY45" fmla="*/ 1527709 h 1985347"/>
              <a:gd name="connsiteX46" fmla="*/ 2823587 w 8119068"/>
              <a:gd name="connsiteY46" fmla="*/ 1497564 h 1985347"/>
              <a:gd name="connsiteX47" fmla="*/ 2873828 w 8119068"/>
              <a:gd name="connsiteY47" fmla="*/ 1437274 h 1985347"/>
              <a:gd name="connsiteX48" fmla="*/ 3135086 w 8119068"/>
              <a:gd name="connsiteY48" fmla="*/ 1447323 h 1985347"/>
              <a:gd name="connsiteX49" fmla="*/ 3386294 w 8119068"/>
              <a:gd name="connsiteY49" fmla="*/ 1467419 h 1985347"/>
              <a:gd name="connsiteX50" fmla="*/ 3486778 w 8119068"/>
              <a:gd name="connsiteY50" fmla="*/ 1437274 h 1985347"/>
              <a:gd name="connsiteX51" fmla="*/ 3547068 w 8119068"/>
              <a:gd name="connsiteY51" fmla="*/ 1417178 h 1985347"/>
              <a:gd name="connsiteX52" fmla="*/ 3617406 w 8119068"/>
              <a:gd name="connsiteY52" fmla="*/ 1387032 h 1985347"/>
              <a:gd name="connsiteX53" fmla="*/ 3647552 w 8119068"/>
              <a:gd name="connsiteY53" fmla="*/ 1366936 h 1985347"/>
              <a:gd name="connsiteX54" fmla="*/ 3697793 w 8119068"/>
              <a:gd name="connsiteY54" fmla="*/ 1356887 h 1985347"/>
              <a:gd name="connsiteX55" fmla="*/ 3798277 w 8119068"/>
              <a:gd name="connsiteY55" fmla="*/ 1316694 h 1985347"/>
              <a:gd name="connsiteX56" fmla="*/ 3828422 w 8119068"/>
              <a:gd name="connsiteY56" fmla="*/ 1296597 h 1985347"/>
              <a:gd name="connsiteX57" fmla="*/ 4059534 w 8119068"/>
              <a:gd name="connsiteY57" fmla="*/ 1306646 h 1985347"/>
              <a:gd name="connsiteX58" fmla="*/ 4230356 w 8119068"/>
              <a:gd name="connsiteY58" fmla="*/ 1326742 h 1985347"/>
              <a:gd name="connsiteX59" fmla="*/ 4300694 w 8119068"/>
              <a:gd name="connsiteY59" fmla="*/ 1336791 h 1985347"/>
              <a:gd name="connsiteX60" fmla="*/ 4381081 w 8119068"/>
              <a:gd name="connsiteY60" fmla="*/ 1356887 h 1985347"/>
              <a:gd name="connsiteX61" fmla="*/ 4441371 w 8119068"/>
              <a:gd name="connsiteY61" fmla="*/ 1407129 h 1985347"/>
              <a:gd name="connsiteX62" fmla="*/ 4481565 w 8119068"/>
              <a:gd name="connsiteY62" fmla="*/ 1437274 h 1985347"/>
              <a:gd name="connsiteX63" fmla="*/ 4491613 w 8119068"/>
              <a:gd name="connsiteY63" fmla="*/ 1467419 h 1985347"/>
              <a:gd name="connsiteX64" fmla="*/ 4551903 w 8119068"/>
              <a:gd name="connsiteY64" fmla="*/ 1497564 h 1985347"/>
              <a:gd name="connsiteX65" fmla="*/ 4612193 w 8119068"/>
              <a:gd name="connsiteY65" fmla="*/ 1557854 h 1985347"/>
              <a:gd name="connsiteX66" fmla="*/ 4735307 w 8119068"/>
              <a:gd name="connsiteY66" fmla="*/ 1985011 h 1985347"/>
              <a:gd name="connsiteX67" fmla="*/ 5036719 w 8119068"/>
              <a:gd name="connsiteY67" fmla="*/ 1933527 h 1985347"/>
              <a:gd name="connsiteX68" fmla="*/ 5179885 w 8119068"/>
              <a:gd name="connsiteY68" fmla="*/ 1476226 h 1985347"/>
              <a:gd name="connsiteX69" fmla="*/ 5586883 w 8119068"/>
              <a:gd name="connsiteY69" fmla="*/ 1487516 h 1985347"/>
              <a:gd name="connsiteX70" fmla="*/ 5617028 w 8119068"/>
              <a:gd name="connsiteY70" fmla="*/ 1477468 h 1985347"/>
              <a:gd name="connsiteX71" fmla="*/ 5757705 w 8119068"/>
              <a:gd name="connsiteY71" fmla="*/ 1497564 h 1985347"/>
              <a:gd name="connsiteX72" fmla="*/ 5978769 w 8119068"/>
              <a:gd name="connsiteY72" fmla="*/ 1487516 h 1985347"/>
              <a:gd name="connsiteX73" fmla="*/ 6008914 w 8119068"/>
              <a:gd name="connsiteY73" fmla="*/ 1497564 h 1985347"/>
              <a:gd name="connsiteX74" fmla="*/ 6059156 w 8119068"/>
              <a:gd name="connsiteY74" fmla="*/ 1437274 h 1985347"/>
              <a:gd name="connsiteX75" fmla="*/ 6129494 w 8119068"/>
              <a:gd name="connsiteY75" fmla="*/ 1407129 h 1985347"/>
              <a:gd name="connsiteX76" fmla="*/ 6229978 w 8119068"/>
              <a:gd name="connsiteY76" fmla="*/ 1397081 h 1985347"/>
              <a:gd name="connsiteX77" fmla="*/ 6280220 w 8119068"/>
              <a:gd name="connsiteY77" fmla="*/ 1376984 h 1985347"/>
              <a:gd name="connsiteX78" fmla="*/ 6320413 w 8119068"/>
              <a:gd name="connsiteY78" fmla="*/ 1366936 h 1985347"/>
              <a:gd name="connsiteX79" fmla="*/ 6340510 w 8119068"/>
              <a:gd name="connsiteY79" fmla="*/ 1336791 h 1985347"/>
              <a:gd name="connsiteX80" fmla="*/ 6370655 w 8119068"/>
              <a:gd name="connsiteY80" fmla="*/ 1326742 h 1985347"/>
              <a:gd name="connsiteX81" fmla="*/ 6451042 w 8119068"/>
              <a:gd name="connsiteY81" fmla="*/ 1316694 h 1985347"/>
              <a:gd name="connsiteX82" fmla="*/ 7325248 w 8119068"/>
              <a:gd name="connsiteY82" fmla="*/ 1306646 h 1985347"/>
              <a:gd name="connsiteX83" fmla="*/ 7415683 w 8119068"/>
              <a:gd name="connsiteY83" fmla="*/ 1276501 h 1985347"/>
              <a:gd name="connsiteX84" fmla="*/ 7475974 w 8119068"/>
              <a:gd name="connsiteY84" fmla="*/ 1256404 h 1985347"/>
              <a:gd name="connsiteX85" fmla="*/ 7506119 w 8119068"/>
              <a:gd name="connsiteY85" fmla="*/ 1246356 h 1985347"/>
              <a:gd name="connsiteX86" fmla="*/ 7556360 w 8119068"/>
              <a:gd name="connsiteY86" fmla="*/ 1196114 h 1985347"/>
              <a:gd name="connsiteX87" fmla="*/ 7576457 w 8119068"/>
              <a:gd name="connsiteY87" fmla="*/ 1165969 h 1985347"/>
              <a:gd name="connsiteX88" fmla="*/ 7606602 w 8119068"/>
              <a:gd name="connsiteY88" fmla="*/ 1145872 h 1985347"/>
              <a:gd name="connsiteX89" fmla="*/ 7676941 w 8119068"/>
              <a:gd name="connsiteY89" fmla="*/ 1105679 h 1985347"/>
              <a:gd name="connsiteX90" fmla="*/ 7707086 w 8119068"/>
              <a:gd name="connsiteY90" fmla="*/ 1075534 h 1985347"/>
              <a:gd name="connsiteX91" fmla="*/ 7737231 w 8119068"/>
              <a:gd name="connsiteY91" fmla="*/ 1055437 h 1985347"/>
              <a:gd name="connsiteX92" fmla="*/ 7757327 w 8119068"/>
              <a:gd name="connsiteY92" fmla="*/ 1015243 h 1985347"/>
              <a:gd name="connsiteX93" fmla="*/ 7787472 w 8119068"/>
              <a:gd name="connsiteY93" fmla="*/ 985098 h 1985347"/>
              <a:gd name="connsiteX94" fmla="*/ 7817617 w 8119068"/>
              <a:gd name="connsiteY94" fmla="*/ 944905 h 1985347"/>
              <a:gd name="connsiteX95" fmla="*/ 7827666 w 8119068"/>
              <a:gd name="connsiteY95" fmla="*/ 894663 h 1985347"/>
              <a:gd name="connsiteX96" fmla="*/ 7837714 w 8119068"/>
              <a:gd name="connsiteY96" fmla="*/ 864518 h 1985347"/>
              <a:gd name="connsiteX97" fmla="*/ 7847763 w 8119068"/>
              <a:gd name="connsiteY97" fmla="*/ 723841 h 1985347"/>
              <a:gd name="connsiteX98" fmla="*/ 7867859 w 8119068"/>
              <a:gd name="connsiteY98" fmla="*/ 683648 h 1985347"/>
              <a:gd name="connsiteX99" fmla="*/ 7877908 w 8119068"/>
              <a:gd name="connsiteY99" fmla="*/ 653503 h 1985347"/>
              <a:gd name="connsiteX100" fmla="*/ 7887956 w 8119068"/>
              <a:gd name="connsiteY100" fmla="*/ 522874 h 1985347"/>
              <a:gd name="connsiteX101" fmla="*/ 7908053 w 8119068"/>
              <a:gd name="connsiteY101" fmla="*/ 462584 h 1985347"/>
              <a:gd name="connsiteX102" fmla="*/ 7928149 w 8119068"/>
              <a:gd name="connsiteY102" fmla="*/ 402294 h 1985347"/>
              <a:gd name="connsiteX103" fmla="*/ 7938198 w 8119068"/>
              <a:gd name="connsiteY103" fmla="*/ 372149 h 1985347"/>
              <a:gd name="connsiteX104" fmla="*/ 7958294 w 8119068"/>
              <a:gd name="connsiteY104" fmla="*/ 342004 h 1985347"/>
              <a:gd name="connsiteX105" fmla="*/ 7988439 w 8119068"/>
              <a:gd name="connsiteY105" fmla="*/ 231472 h 1985347"/>
              <a:gd name="connsiteX106" fmla="*/ 8008536 w 8119068"/>
              <a:gd name="connsiteY106" fmla="*/ 191279 h 1985347"/>
              <a:gd name="connsiteX107" fmla="*/ 8018585 w 8119068"/>
              <a:gd name="connsiteY107" fmla="*/ 161134 h 1985347"/>
              <a:gd name="connsiteX108" fmla="*/ 8038681 w 8119068"/>
              <a:gd name="connsiteY108" fmla="*/ 70698 h 1985347"/>
              <a:gd name="connsiteX109" fmla="*/ 8109020 w 8119068"/>
              <a:gd name="connsiteY109" fmla="*/ 360 h 1985347"/>
              <a:gd name="connsiteX110" fmla="*/ 8119068 w 8119068"/>
              <a:gd name="connsiteY110" fmla="*/ 360 h 1985347"/>
              <a:gd name="connsiteX0" fmla="*/ 0 w 8119068"/>
              <a:gd name="connsiteY0" fmla="*/ 392246 h 2110454"/>
              <a:gd name="connsiteX1" fmla="*/ 20097 w 8119068"/>
              <a:gd name="connsiteY1" fmla="*/ 472632 h 2110454"/>
              <a:gd name="connsiteX2" fmla="*/ 40193 w 8119068"/>
              <a:gd name="connsiteY2" fmla="*/ 502778 h 2110454"/>
              <a:gd name="connsiteX3" fmla="*/ 90435 w 8119068"/>
              <a:gd name="connsiteY3" fmla="*/ 573116 h 2110454"/>
              <a:gd name="connsiteX4" fmla="*/ 120580 w 8119068"/>
              <a:gd name="connsiteY4" fmla="*/ 633406 h 2110454"/>
              <a:gd name="connsiteX5" fmla="*/ 190919 w 8119068"/>
              <a:gd name="connsiteY5" fmla="*/ 743938 h 2110454"/>
              <a:gd name="connsiteX6" fmla="*/ 221064 w 8119068"/>
              <a:gd name="connsiteY6" fmla="*/ 764035 h 2110454"/>
              <a:gd name="connsiteX7" fmla="*/ 241160 w 8119068"/>
              <a:gd name="connsiteY7" fmla="*/ 794180 h 2110454"/>
              <a:gd name="connsiteX8" fmla="*/ 251209 w 8119068"/>
              <a:gd name="connsiteY8" fmla="*/ 824325 h 2110454"/>
              <a:gd name="connsiteX9" fmla="*/ 281354 w 8119068"/>
              <a:gd name="connsiteY9" fmla="*/ 844421 h 2110454"/>
              <a:gd name="connsiteX10" fmla="*/ 321547 w 8119068"/>
              <a:gd name="connsiteY10" fmla="*/ 874567 h 2110454"/>
              <a:gd name="connsiteX11" fmla="*/ 351692 w 8119068"/>
              <a:gd name="connsiteY11" fmla="*/ 904712 h 2110454"/>
              <a:gd name="connsiteX12" fmla="*/ 422031 w 8119068"/>
              <a:gd name="connsiteY12" fmla="*/ 944905 h 2110454"/>
              <a:gd name="connsiteX13" fmla="*/ 442127 w 8119068"/>
              <a:gd name="connsiteY13" fmla="*/ 995147 h 2110454"/>
              <a:gd name="connsiteX14" fmla="*/ 502417 w 8119068"/>
              <a:gd name="connsiteY14" fmla="*/ 1055437 h 2110454"/>
              <a:gd name="connsiteX15" fmla="*/ 532563 w 8119068"/>
              <a:gd name="connsiteY15" fmla="*/ 1115727 h 2110454"/>
              <a:gd name="connsiteX16" fmla="*/ 562708 w 8119068"/>
              <a:gd name="connsiteY16" fmla="*/ 1135824 h 2110454"/>
              <a:gd name="connsiteX17" fmla="*/ 572756 w 8119068"/>
              <a:gd name="connsiteY17" fmla="*/ 1165969 h 2110454"/>
              <a:gd name="connsiteX18" fmla="*/ 622998 w 8119068"/>
              <a:gd name="connsiteY18" fmla="*/ 1226259 h 2110454"/>
              <a:gd name="connsiteX19" fmla="*/ 633046 w 8119068"/>
              <a:gd name="connsiteY19" fmla="*/ 1256404 h 2110454"/>
              <a:gd name="connsiteX20" fmla="*/ 763675 w 8119068"/>
              <a:gd name="connsiteY20" fmla="*/ 1326742 h 2110454"/>
              <a:gd name="connsiteX21" fmla="*/ 783771 w 8119068"/>
              <a:gd name="connsiteY21" fmla="*/ 1356887 h 2110454"/>
              <a:gd name="connsiteX22" fmla="*/ 844061 w 8119068"/>
              <a:gd name="connsiteY22" fmla="*/ 1397081 h 2110454"/>
              <a:gd name="connsiteX23" fmla="*/ 854110 w 8119068"/>
              <a:gd name="connsiteY23" fmla="*/ 1427226 h 2110454"/>
              <a:gd name="connsiteX24" fmla="*/ 904352 w 8119068"/>
              <a:gd name="connsiteY24" fmla="*/ 1477468 h 2110454"/>
              <a:gd name="connsiteX25" fmla="*/ 954593 w 8119068"/>
              <a:gd name="connsiteY25" fmla="*/ 1487516 h 2110454"/>
              <a:gd name="connsiteX26" fmla="*/ 1034980 w 8119068"/>
              <a:gd name="connsiteY26" fmla="*/ 1477468 h 2110454"/>
              <a:gd name="connsiteX27" fmla="*/ 1045028 w 8119068"/>
              <a:gd name="connsiteY27" fmla="*/ 1427226 h 2110454"/>
              <a:gd name="connsiteX28" fmla="*/ 1055077 w 8119068"/>
              <a:gd name="connsiteY28" fmla="*/ 1346839 h 2110454"/>
              <a:gd name="connsiteX29" fmla="*/ 1225899 w 8119068"/>
              <a:gd name="connsiteY29" fmla="*/ 1376984 h 2110454"/>
              <a:gd name="connsiteX30" fmla="*/ 1778558 w 8119068"/>
              <a:gd name="connsiteY30" fmla="*/ 1387032 h 2110454"/>
              <a:gd name="connsiteX31" fmla="*/ 1979525 w 8119068"/>
              <a:gd name="connsiteY31" fmla="*/ 1397081 h 2110454"/>
              <a:gd name="connsiteX32" fmla="*/ 2080009 w 8119068"/>
              <a:gd name="connsiteY32" fmla="*/ 1376984 h 2110454"/>
              <a:gd name="connsiteX33" fmla="*/ 2250831 w 8119068"/>
              <a:gd name="connsiteY33" fmla="*/ 1366936 h 2110454"/>
              <a:gd name="connsiteX34" fmla="*/ 2291024 w 8119068"/>
              <a:gd name="connsiteY34" fmla="*/ 1376984 h 2110454"/>
              <a:gd name="connsiteX35" fmla="*/ 2301072 w 8119068"/>
              <a:gd name="connsiteY35" fmla="*/ 1407129 h 2110454"/>
              <a:gd name="connsiteX36" fmla="*/ 2331217 w 8119068"/>
              <a:gd name="connsiteY36" fmla="*/ 1427226 h 2110454"/>
              <a:gd name="connsiteX37" fmla="*/ 2391508 w 8119068"/>
              <a:gd name="connsiteY37" fmla="*/ 1527709 h 2110454"/>
              <a:gd name="connsiteX38" fmla="*/ 2421653 w 8119068"/>
              <a:gd name="connsiteY38" fmla="*/ 1537758 h 2110454"/>
              <a:gd name="connsiteX39" fmla="*/ 2431701 w 8119068"/>
              <a:gd name="connsiteY39" fmla="*/ 1577951 h 2110454"/>
              <a:gd name="connsiteX40" fmla="*/ 2451798 w 8119068"/>
              <a:gd name="connsiteY40" fmla="*/ 1608096 h 2110454"/>
              <a:gd name="connsiteX41" fmla="*/ 2522136 w 8119068"/>
              <a:gd name="connsiteY41" fmla="*/ 1638241 h 2110454"/>
              <a:gd name="connsiteX42" fmla="*/ 2592475 w 8119068"/>
              <a:gd name="connsiteY42" fmla="*/ 1648290 h 2110454"/>
              <a:gd name="connsiteX43" fmla="*/ 2743200 w 8119068"/>
              <a:gd name="connsiteY43" fmla="*/ 1638241 h 2110454"/>
              <a:gd name="connsiteX44" fmla="*/ 2783393 w 8119068"/>
              <a:gd name="connsiteY44" fmla="*/ 1547806 h 2110454"/>
              <a:gd name="connsiteX45" fmla="*/ 2813538 w 8119068"/>
              <a:gd name="connsiteY45" fmla="*/ 1527709 h 2110454"/>
              <a:gd name="connsiteX46" fmla="*/ 2823587 w 8119068"/>
              <a:gd name="connsiteY46" fmla="*/ 1497564 h 2110454"/>
              <a:gd name="connsiteX47" fmla="*/ 2873828 w 8119068"/>
              <a:gd name="connsiteY47" fmla="*/ 1437274 h 2110454"/>
              <a:gd name="connsiteX48" fmla="*/ 3135086 w 8119068"/>
              <a:gd name="connsiteY48" fmla="*/ 1447323 h 2110454"/>
              <a:gd name="connsiteX49" fmla="*/ 3386294 w 8119068"/>
              <a:gd name="connsiteY49" fmla="*/ 1467419 h 2110454"/>
              <a:gd name="connsiteX50" fmla="*/ 3486778 w 8119068"/>
              <a:gd name="connsiteY50" fmla="*/ 1437274 h 2110454"/>
              <a:gd name="connsiteX51" fmla="*/ 3547068 w 8119068"/>
              <a:gd name="connsiteY51" fmla="*/ 1417178 h 2110454"/>
              <a:gd name="connsiteX52" fmla="*/ 3617406 w 8119068"/>
              <a:gd name="connsiteY52" fmla="*/ 1387032 h 2110454"/>
              <a:gd name="connsiteX53" fmla="*/ 3647552 w 8119068"/>
              <a:gd name="connsiteY53" fmla="*/ 1366936 h 2110454"/>
              <a:gd name="connsiteX54" fmla="*/ 3697793 w 8119068"/>
              <a:gd name="connsiteY54" fmla="*/ 1356887 h 2110454"/>
              <a:gd name="connsiteX55" fmla="*/ 3798277 w 8119068"/>
              <a:gd name="connsiteY55" fmla="*/ 1316694 h 2110454"/>
              <a:gd name="connsiteX56" fmla="*/ 3828422 w 8119068"/>
              <a:gd name="connsiteY56" fmla="*/ 1296597 h 2110454"/>
              <a:gd name="connsiteX57" fmla="*/ 4059534 w 8119068"/>
              <a:gd name="connsiteY57" fmla="*/ 1306646 h 2110454"/>
              <a:gd name="connsiteX58" fmla="*/ 4230356 w 8119068"/>
              <a:gd name="connsiteY58" fmla="*/ 1326742 h 2110454"/>
              <a:gd name="connsiteX59" fmla="*/ 4300694 w 8119068"/>
              <a:gd name="connsiteY59" fmla="*/ 1336791 h 2110454"/>
              <a:gd name="connsiteX60" fmla="*/ 4381081 w 8119068"/>
              <a:gd name="connsiteY60" fmla="*/ 1356887 h 2110454"/>
              <a:gd name="connsiteX61" fmla="*/ 4441371 w 8119068"/>
              <a:gd name="connsiteY61" fmla="*/ 1407129 h 2110454"/>
              <a:gd name="connsiteX62" fmla="*/ 4481565 w 8119068"/>
              <a:gd name="connsiteY62" fmla="*/ 1437274 h 2110454"/>
              <a:gd name="connsiteX63" fmla="*/ 4491613 w 8119068"/>
              <a:gd name="connsiteY63" fmla="*/ 1467419 h 2110454"/>
              <a:gd name="connsiteX64" fmla="*/ 4551903 w 8119068"/>
              <a:gd name="connsiteY64" fmla="*/ 1497564 h 2110454"/>
              <a:gd name="connsiteX65" fmla="*/ 4612193 w 8119068"/>
              <a:gd name="connsiteY65" fmla="*/ 1557854 h 2110454"/>
              <a:gd name="connsiteX66" fmla="*/ 4735307 w 8119068"/>
              <a:gd name="connsiteY66" fmla="*/ 1985011 h 2110454"/>
              <a:gd name="connsiteX67" fmla="*/ 5127135 w 8119068"/>
              <a:gd name="connsiteY67" fmla="*/ 2090458 h 2110454"/>
              <a:gd name="connsiteX68" fmla="*/ 5179885 w 8119068"/>
              <a:gd name="connsiteY68" fmla="*/ 1476226 h 2110454"/>
              <a:gd name="connsiteX69" fmla="*/ 5586883 w 8119068"/>
              <a:gd name="connsiteY69" fmla="*/ 1487516 h 2110454"/>
              <a:gd name="connsiteX70" fmla="*/ 5617028 w 8119068"/>
              <a:gd name="connsiteY70" fmla="*/ 1477468 h 2110454"/>
              <a:gd name="connsiteX71" fmla="*/ 5757705 w 8119068"/>
              <a:gd name="connsiteY71" fmla="*/ 1497564 h 2110454"/>
              <a:gd name="connsiteX72" fmla="*/ 5978769 w 8119068"/>
              <a:gd name="connsiteY72" fmla="*/ 1487516 h 2110454"/>
              <a:gd name="connsiteX73" fmla="*/ 6008914 w 8119068"/>
              <a:gd name="connsiteY73" fmla="*/ 1497564 h 2110454"/>
              <a:gd name="connsiteX74" fmla="*/ 6059156 w 8119068"/>
              <a:gd name="connsiteY74" fmla="*/ 1437274 h 2110454"/>
              <a:gd name="connsiteX75" fmla="*/ 6129494 w 8119068"/>
              <a:gd name="connsiteY75" fmla="*/ 1407129 h 2110454"/>
              <a:gd name="connsiteX76" fmla="*/ 6229978 w 8119068"/>
              <a:gd name="connsiteY76" fmla="*/ 1397081 h 2110454"/>
              <a:gd name="connsiteX77" fmla="*/ 6280220 w 8119068"/>
              <a:gd name="connsiteY77" fmla="*/ 1376984 h 2110454"/>
              <a:gd name="connsiteX78" fmla="*/ 6320413 w 8119068"/>
              <a:gd name="connsiteY78" fmla="*/ 1366936 h 2110454"/>
              <a:gd name="connsiteX79" fmla="*/ 6340510 w 8119068"/>
              <a:gd name="connsiteY79" fmla="*/ 1336791 h 2110454"/>
              <a:gd name="connsiteX80" fmla="*/ 6370655 w 8119068"/>
              <a:gd name="connsiteY80" fmla="*/ 1326742 h 2110454"/>
              <a:gd name="connsiteX81" fmla="*/ 6451042 w 8119068"/>
              <a:gd name="connsiteY81" fmla="*/ 1316694 h 2110454"/>
              <a:gd name="connsiteX82" fmla="*/ 7325248 w 8119068"/>
              <a:gd name="connsiteY82" fmla="*/ 1306646 h 2110454"/>
              <a:gd name="connsiteX83" fmla="*/ 7415683 w 8119068"/>
              <a:gd name="connsiteY83" fmla="*/ 1276501 h 2110454"/>
              <a:gd name="connsiteX84" fmla="*/ 7475974 w 8119068"/>
              <a:gd name="connsiteY84" fmla="*/ 1256404 h 2110454"/>
              <a:gd name="connsiteX85" fmla="*/ 7506119 w 8119068"/>
              <a:gd name="connsiteY85" fmla="*/ 1246356 h 2110454"/>
              <a:gd name="connsiteX86" fmla="*/ 7556360 w 8119068"/>
              <a:gd name="connsiteY86" fmla="*/ 1196114 h 2110454"/>
              <a:gd name="connsiteX87" fmla="*/ 7576457 w 8119068"/>
              <a:gd name="connsiteY87" fmla="*/ 1165969 h 2110454"/>
              <a:gd name="connsiteX88" fmla="*/ 7606602 w 8119068"/>
              <a:gd name="connsiteY88" fmla="*/ 1145872 h 2110454"/>
              <a:gd name="connsiteX89" fmla="*/ 7676941 w 8119068"/>
              <a:gd name="connsiteY89" fmla="*/ 1105679 h 2110454"/>
              <a:gd name="connsiteX90" fmla="*/ 7707086 w 8119068"/>
              <a:gd name="connsiteY90" fmla="*/ 1075534 h 2110454"/>
              <a:gd name="connsiteX91" fmla="*/ 7737231 w 8119068"/>
              <a:gd name="connsiteY91" fmla="*/ 1055437 h 2110454"/>
              <a:gd name="connsiteX92" fmla="*/ 7757327 w 8119068"/>
              <a:gd name="connsiteY92" fmla="*/ 1015243 h 2110454"/>
              <a:gd name="connsiteX93" fmla="*/ 7787472 w 8119068"/>
              <a:gd name="connsiteY93" fmla="*/ 985098 h 2110454"/>
              <a:gd name="connsiteX94" fmla="*/ 7817617 w 8119068"/>
              <a:gd name="connsiteY94" fmla="*/ 944905 h 2110454"/>
              <a:gd name="connsiteX95" fmla="*/ 7827666 w 8119068"/>
              <a:gd name="connsiteY95" fmla="*/ 894663 h 2110454"/>
              <a:gd name="connsiteX96" fmla="*/ 7837714 w 8119068"/>
              <a:gd name="connsiteY96" fmla="*/ 864518 h 2110454"/>
              <a:gd name="connsiteX97" fmla="*/ 7847763 w 8119068"/>
              <a:gd name="connsiteY97" fmla="*/ 723841 h 2110454"/>
              <a:gd name="connsiteX98" fmla="*/ 7867859 w 8119068"/>
              <a:gd name="connsiteY98" fmla="*/ 683648 h 2110454"/>
              <a:gd name="connsiteX99" fmla="*/ 7877908 w 8119068"/>
              <a:gd name="connsiteY99" fmla="*/ 653503 h 2110454"/>
              <a:gd name="connsiteX100" fmla="*/ 7887956 w 8119068"/>
              <a:gd name="connsiteY100" fmla="*/ 522874 h 2110454"/>
              <a:gd name="connsiteX101" fmla="*/ 7908053 w 8119068"/>
              <a:gd name="connsiteY101" fmla="*/ 462584 h 2110454"/>
              <a:gd name="connsiteX102" fmla="*/ 7928149 w 8119068"/>
              <a:gd name="connsiteY102" fmla="*/ 402294 h 2110454"/>
              <a:gd name="connsiteX103" fmla="*/ 7938198 w 8119068"/>
              <a:gd name="connsiteY103" fmla="*/ 372149 h 2110454"/>
              <a:gd name="connsiteX104" fmla="*/ 7958294 w 8119068"/>
              <a:gd name="connsiteY104" fmla="*/ 342004 h 2110454"/>
              <a:gd name="connsiteX105" fmla="*/ 7988439 w 8119068"/>
              <a:gd name="connsiteY105" fmla="*/ 231472 h 2110454"/>
              <a:gd name="connsiteX106" fmla="*/ 8008536 w 8119068"/>
              <a:gd name="connsiteY106" fmla="*/ 191279 h 2110454"/>
              <a:gd name="connsiteX107" fmla="*/ 8018585 w 8119068"/>
              <a:gd name="connsiteY107" fmla="*/ 161134 h 2110454"/>
              <a:gd name="connsiteX108" fmla="*/ 8038681 w 8119068"/>
              <a:gd name="connsiteY108" fmla="*/ 70698 h 2110454"/>
              <a:gd name="connsiteX109" fmla="*/ 8109020 w 8119068"/>
              <a:gd name="connsiteY109" fmla="*/ 360 h 2110454"/>
              <a:gd name="connsiteX110" fmla="*/ 8119068 w 8119068"/>
              <a:gd name="connsiteY110" fmla="*/ 360 h 2110454"/>
              <a:gd name="connsiteX0" fmla="*/ 0 w 8119068"/>
              <a:gd name="connsiteY0" fmla="*/ 392246 h 2146400"/>
              <a:gd name="connsiteX1" fmla="*/ 20097 w 8119068"/>
              <a:gd name="connsiteY1" fmla="*/ 472632 h 2146400"/>
              <a:gd name="connsiteX2" fmla="*/ 40193 w 8119068"/>
              <a:gd name="connsiteY2" fmla="*/ 502778 h 2146400"/>
              <a:gd name="connsiteX3" fmla="*/ 90435 w 8119068"/>
              <a:gd name="connsiteY3" fmla="*/ 573116 h 2146400"/>
              <a:gd name="connsiteX4" fmla="*/ 120580 w 8119068"/>
              <a:gd name="connsiteY4" fmla="*/ 633406 h 2146400"/>
              <a:gd name="connsiteX5" fmla="*/ 190919 w 8119068"/>
              <a:gd name="connsiteY5" fmla="*/ 743938 h 2146400"/>
              <a:gd name="connsiteX6" fmla="*/ 221064 w 8119068"/>
              <a:gd name="connsiteY6" fmla="*/ 764035 h 2146400"/>
              <a:gd name="connsiteX7" fmla="*/ 241160 w 8119068"/>
              <a:gd name="connsiteY7" fmla="*/ 794180 h 2146400"/>
              <a:gd name="connsiteX8" fmla="*/ 251209 w 8119068"/>
              <a:gd name="connsiteY8" fmla="*/ 824325 h 2146400"/>
              <a:gd name="connsiteX9" fmla="*/ 281354 w 8119068"/>
              <a:gd name="connsiteY9" fmla="*/ 844421 h 2146400"/>
              <a:gd name="connsiteX10" fmla="*/ 321547 w 8119068"/>
              <a:gd name="connsiteY10" fmla="*/ 874567 h 2146400"/>
              <a:gd name="connsiteX11" fmla="*/ 351692 w 8119068"/>
              <a:gd name="connsiteY11" fmla="*/ 904712 h 2146400"/>
              <a:gd name="connsiteX12" fmla="*/ 422031 w 8119068"/>
              <a:gd name="connsiteY12" fmla="*/ 944905 h 2146400"/>
              <a:gd name="connsiteX13" fmla="*/ 442127 w 8119068"/>
              <a:gd name="connsiteY13" fmla="*/ 995147 h 2146400"/>
              <a:gd name="connsiteX14" fmla="*/ 502417 w 8119068"/>
              <a:gd name="connsiteY14" fmla="*/ 1055437 h 2146400"/>
              <a:gd name="connsiteX15" fmla="*/ 532563 w 8119068"/>
              <a:gd name="connsiteY15" fmla="*/ 1115727 h 2146400"/>
              <a:gd name="connsiteX16" fmla="*/ 562708 w 8119068"/>
              <a:gd name="connsiteY16" fmla="*/ 1135824 h 2146400"/>
              <a:gd name="connsiteX17" fmla="*/ 572756 w 8119068"/>
              <a:gd name="connsiteY17" fmla="*/ 1165969 h 2146400"/>
              <a:gd name="connsiteX18" fmla="*/ 622998 w 8119068"/>
              <a:gd name="connsiteY18" fmla="*/ 1226259 h 2146400"/>
              <a:gd name="connsiteX19" fmla="*/ 633046 w 8119068"/>
              <a:gd name="connsiteY19" fmla="*/ 1256404 h 2146400"/>
              <a:gd name="connsiteX20" fmla="*/ 763675 w 8119068"/>
              <a:gd name="connsiteY20" fmla="*/ 1326742 h 2146400"/>
              <a:gd name="connsiteX21" fmla="*/ 783771 w 8119068"/>
              <a:gd name="connsiteY21" fmla="*/ 1356887 h 2146400"/>
              <a:gd name="connsiteX22" fmla="*/ 844061 w 8119068"/>
              <a:gd name="connsiteY22" fmla="*/ 1397081 h 2146400"/>
              <a:gd name="connsiteX23" fmla="*/ 854110 w 8119068"/>
              <a:gd name="connsiteY23" fmla="*/ 1427226 h 2146400"/>
              <a:gd name="connsiteX24" fmla="*/ 904352 w 8119068"/>
              <a:gd name="connsiteY24" fmla="*/ 1477468 h 2146400"/>
              <a:gd name="connsiteX25" fmla="*/ 954593 w 8119068"/>
              <a:gd name="connsiteY25" fmla="*/ 1487516 h 2146400"/>
              <a:gd name="connsiteX26" fmla="*/ 1034980 w 8119068"/>
              <a:gd name="connsiteY26" fmla="*/ 1477468 h 2146400"/>
              <a:gd name="connsiteX27" fmla="*/ 1045028 w 8119068"/>
              <a:gd name="connsiteY27" fmla="*/ 1427226 h 2146400"/>
              <a:gd name="connsiteX28" fmla="*/ 1055077 w 8119068"/>
              <a:gd name="connsiteY28" fmla="*/ 1346839 h 2146400"/>
              <a:gd name="connsiteX29" fmla="*/ 1225899 w 8119068"/>
              <a:gd name="connsiteY29" fmla="*/ 1376984 h 2146400"/>
              <a:gd name="connsiteX30" fmla="*/ 1778558 w 8119068"/>
              <a:gd name="connsiteY30" fmla="*/ 1387032 h 2146400"/>
              <a:gd name="connsiteX31" fmla="*/ 1979525 w 8119068"/>
              <a:gd name="connsiteY31" fmla="*/ 1397081 h 2146400"/>
              <a:gd name="connsiteX32" fmla="*/ 2080009 w 8119068"/>
              <a:gd name="connsiteY32" fmla="*/ 1376984 h 2146400"/>
              <a:gd name="connsiteX33" fmla="*/ 2250831 w 8119068"/>
              <a:gd name="connsiteY33" fmla="*/ 1366936 h 2146400"/>
              <a:gd name="connsiteX34" fmla="*/ 2291024 w 8119068"/>
              <a:gd name="connsiteY34" fmla="*/ 1376984 h 2146400"/>
              <a:gd name="connsiteX35" fmla="*/ 2301072 w 8119068"/>
              <a:gd name="connsiteY35" fmla="*/ 1407129 h 2146400"/>
              <a:gd name="connsiteX36" fmla="*/ 2331217 w 8119068"/>
              <a:gd name="connsiteY36" fmla="*/ 1427226 h 2146400"/>
              <a:gd name="connsiteX37" fmla="*/ 2391508 w 8119068"/>
              <a:gd name="connsiteY37" fmla="*/ 1527709 h 2146400"/>
              <a:gd name="connsiteX38" fmla="*/ 2421653 w 8119068"/>
              <a:gd name="connsiteY38" fmla="*/ 1537758 h 2146400"/>
              <a:gd name="connsiteX39" fmla="*/ 2431701 w 8119068"/>
              <a:gd name="connsiteY39" fmla="*/ 1577951 h 2146400"/>
              <a:gd name="connsiteX40" fmla="*/ 2451798 w 8119068"/>
              <a:gd name="connsiteY40" fmla="*/ 1608096 h 2146400"/>
              <a:gd name="connsiteX41" fmla="*/ 2522136 w 8119068"/>
              <a:gd name="connsiteY41" fmla="*/ 1638241 h 2146400"/>
              <a:gd name="connsiteX42" fmla="*/ 2592475 w 8119068"/>
              <a:gd name="connsiteY42" fmla="*/ 1648290 h 2146400"/>
              <a:gd name="connsiteX43" fmla="*/ 2743200 w 8119068"/>
              <a:gd name="connsiteY43" fmla="*/ 1638241 h 2146400"/>
              <a:gd name="connsiteX44" fmla="*/ 2783393 w 8119068"/>
              <a:gd name="connsiteY44" fmla="*/ 1547806 h 2146400"/>
              <a:gd name="connsiteX45" fmla="*/ 2813538 w 8119068"/>
              <a:gd name="connsiteY45" fmla="*/ 1527709 h 2146400"/>
              <a:gd name="connsiteX46" fmla="*/ 2823587 w 8119068"/>
              <a:gd name="connsiteY46" fmla="*/ 1497564 h 2146400"/>
              <a:gd name="connsiteX47" fmla="*/ 2873828 w 8119068"/>
              <a:gd name="connsiteY47" fmla="*/ 1437274 h 2146400"/>
              <a:gd name="connsiteX48" fmla="*/ 3135086 w 8119068"/>
              <a:gd name="connsiteY48" fmla="*/ 1447323 h 2146400"/>
              <a:gd name="connsiteX49" fmla="*/ 3386294 w 8119068"/>
              <a:gd name="connsiteY49" fmla="*/ 1467419 h 2146400"/>
              <a:gd name="connsiteX50" fmla="*/ 3486778 w 8119068"/>
              <a:gd name="connsiteY50" fmla="*/ 1437274 h 2146400"/>
              <a:gd name="connsiteX51" fmla="*/ 3547068 w 8119068"/>
              <a:gd name="connsiteY51" fmla="*/ 1417178 h 2146400"/>
              <a:gd name="connsiteX52" fmla="*/ 3617406 w 8119068"/>
              <a:gd name="connsiteY52" fmla="*/ 1387032 h 2146400"/>
              <a:gd name="connsiteX53" fmla="*/ 3647552 w 8119068"/>
              <a:gd name="connsiteY53" fmla="*/ 1366936 h 2146400"/>
              <a:gd name="connsiteX54" fmla="*/ 3697793 w 8119068"/>
              <a:gd name="connsiteY54" fmla="*/ 1356887 h 2146400"/>
              <a:gd name="connsiteX55" fmla="*/ 3798277 w 8119068"/>
              <a:gd name="connsiteY55" fmla="*/ 1316694 h 2146400"/>
              <a:gd name="connsiteX56" fmla="*/ 3828422 w 8119068"/>
              <a:gd name="connsiteY56" fmla="*/ 1296597 h 2146400"/>
              <a:gd name="connsiteX57" fmla="*/ 4059534 w 8119068"/>
              <a:gd name="connsiteY57" fmla="*/ 1306646 h 2146400"/>
              <a:gd name="connsiteX58" fmla="*/ 4230356 w 8119068"/>
              <a:gd name="connsiteY58" fmla="*/ 1326742 h 2146400"/>
              <a:gd name="connsiteX59" fmla="*/ 4300694 w 8119068"/>
              <a:gd name="connsiteY59" fmla="*/ 1336791 h 2146400"/>
              <a:gd name="connsiteX60" fmla="*/ 4381081 w 8119068"/>
              <a:gd name="connsiteY60" fmla="*/ 1356887 h 2146400"/>
              <a:gd name="connsiteX61" fmla="*/ 4441371 w 8119068"/>
              <a:gd name="connsiteY61" fmla="*/ 1407129 h 2146400"/>
              <a:gd name="connsiteX62" fmla="*/ 4481565 w 8119068"/>
              <a:gd name="connsiteY62" fmla="*/ 1437274 h 2146400"/>
              <a:gd name="connsiteX63" fmla="*/ 4491613 w 8119068"/>
              <a:gd name="connsiteY63" fmla="*/ 1467419 h 2146400"/>
              <a:gd name="connsiteX64" fmla="*/ 4551903 w 8119068"/>
              <a:gd name="connsiteY64" fmla="*/ 1497564 h 2146400"/>
              <a:gd name="connsiteX65" fmla="*/ 4612193 w 8119068"/>
              <a:gd name="connsiteY65" fmla="*/ 1557854 h 2146400"/>
              <a:gd name="connsiteX66" fmla="*/ 4705169 w 8119068"/>
              <a:gd name="connsiteY66" fmla="*/ 2134094 h 2146400"/>
              <a:gd name="connsiteX67" fmla="*/ 5127135 w 8119068"/>
              <a:gd name="connsiteY67" fmla="*/ 2090458 h 2146400"/>
              <a:gd name="connsiteX68" fmla="*/ 5179885 w 8119068"/>
              <a:gd name="connsiteY68" fmla="*/ 1476226 h 2146400"/>
              <a:gd name="connsiteX69" fmla="*/ 5586883 w 8119068"/>
              <a:gd name="connsiteY69" fmla="*/ 1487516 h 2146400"/>
              <a:gd name="connsiteX70" fmla="*/ 5617028 w 8119068"/>
              <a:gd name="connsiteY70" fmla="*/ 1477468 h 2146400"/>
              <a:gd name="connsiteX71" fmla="*/ 5757705 w 8119068"/>
              <a:gd name="connsiteY71" fmla="*/ 1497564 h 2146400"/>
              <a:gd name="connsiteX72" fmla="*/ 5978769 w 8119068"/>
              <a:gd name="connsiteY72" fmla="*/ 1487516 h 2146400"/>
              <a:gd name="connsiteX73" fmla="*/ 6008914 w 8119068"/>
              <a:gd name="connsiteY73" fmla="*/ 1497564 h 2146400"/>
              <a:gd name="connsiteX74" fmla="*/ 6059156 w 8119068"/>
              <a:gd name="connsiteY74" fmla="*/ 1437274 h 2146400"/>
              <a:gd name="connsiteX75" fmla="*/ 6129494 w 8119068"/>
              <a:gd name="connsiteY75" fmla="*/ 1407129 h 2146400"/>
              <a:gd name="connsiteX76" fmla="*/ 6229978 w 8119068"/>
              <a:gd name="connsiteY76" fmla="*/ 1397081 h 2146400"/>
              <a:gd name="connsiteX77" fmla="*/ 6280220 w 8119068"/>
              <a:gd name="connsiteY77" fmla="*/ 1376984 h 2146400"/>
              <a:gd name="connsiteX78" fmla="*/ 6320413 w 8119068"/>
              <a:gd name="connsiteY78" fmla="*/ 1366936 h 2146400"/>
              <a:gd name="connsiteX79" fmla="*/ 6340510 w 8119068"/>
              <a:gd name="connsiteY79" fmla="*/ 1336791 h 2146400"/>
              <a:gd name="connsiteX80" fmla="*/ 6370655 w 8119068"/>
              <a:gd name="connsiteY80" fmla="*/ 1326742 h 2146400"/>
              <a:gd name="connsiteX81" fmla="*/ 6451042 w 8119068"/>
              <a:gd name="connsiteY81" fmla="*/ 1316694 h 2146400"/>
              <a:gd name="connsiteX82" fmla="*/ 7325248 w 8119068"/>
              <a:gd name="connsiteY82" fmla="*/ 1306646 h 2146400"/>
              <a:gd name="connsiteX83" fmla="*/ 7415683 w 8119068"/>
              <a:gd name="connsiteY83" fmla="*/ 1276501 h 2146400"/>
              <a:gd name="connsiteX84" fmla="*/ 7475974 w 8119068"/>
              <a:gd name="connsiteY84" fmla="*/ 1256404 h 2146400"/>
              <a:gd name="connsiteX85" fmla="*/ 7506119 w 8119068"/>
              <a:gd name="connsiteY85" fmla="*/ 1246356 h 2146400"/>
              <a:gd name="connsiteX86" fmla="*/ 7556360 w 8119068"/>
              <a:gd name="connsiteY86" fmla="*/ 1196114 h 2146400"/>
              <a:gd name="connsiteX87" fmla="*/ 7576457 w 8119068"/>
              <a:gd name="connsiteY87" fmla="*/ 1165969 h 2146400"/>
              <a:gd name="connsiteX88" fmla="*/ 7606602 w 8119068"/>
              <a:gd name="connsiteY88" fmla="*/ 1145872 h 2146400"/>
              <a:gd name="connsiteX89" fmla="*/ 7676941 w 8119068"/>
              <a:gd name="connsiteY89" fmla="*/ 1105679 h 2146400"/>
              <a:gd name="connsiteX90" fmla="*/ 7707086 w 8119068"/>
              <a:gd name="connsiteY90" fmla="*/ 1075534 h 2146400"/>
              <a:gd name="connsiteX91" fmla="*/ 7737231 w 8119068"/>
              <a:gd name="connsiteY91" fmla="*/ 1055437 h 2146400"/>
              <a:gd name="connsiteX92" fmla="*/ 7757327 w 8119068"/>
              <a:gd name="connsiteY92" fmla="*/ 1015243 h 2146400"/>
              <a:gd name="connsiteX93" fmla="*/ 7787472 w 8119068"/>
              <a:gd name="connsiteY93" fmla="*/ 985098 h 2146400"/>
              <a:gd name="connsiteX94" fmla="*/ 7817617 w 8119068"/>
              <a:gd name="connsiteY94" fmla="*/ 944905 h 2146400"/>
              <a:gd name="connsiteX95" fmla="*/ 7827666 w 8119068"/>
              <a:gd name="connsiteY95" fmla="*/ 894663 h 2146400"/>
              <a:gd name="connsiteX96" fmla="*/ 7837714 w 8119068"/>
              <a:gd name="connsiteY96" fmla="*/ 864518 h 2146400"/>
              <a:gd name="connsiteX97" fmla="*/ 7847763 w 8119068"/>
              <a:gd name="connsiteY97" fmla="*/ 723841 h 2146400"/>
              <a:gd name="connsiteX98" fmla="*/ 7867859 w 8119068"/>
              <a:gd name="connsiteY98" fmla="*/ 683648 h 2146400"/>
              <a:gd name="connsiteX99" fmla="*/ 7877908 w 8119068"/>
              <a:gd name="connsiteY99" fmla="*/ 653503 h 2146400"/>
              <a:gd name="connsiteX100" fmla="*/ 7887956 w 8119068"/>
              <a:gd name="connsiteY100" fmla="*/ 522874 h 2146400"/>
              <a:gd name="connsiteX101" fmla="*/ 7908053 w 8119068"/>
              <a:gd name="connsiteY101" fmla="*/ 462584 h 2146400"/>
              <a:gd name="connsiteX102" fmla="*/ 7928149 w 8119068"/>
              <a:gd name="connsiteY102" fmla="*/ 402294 h 2146400"/>
              <a:gd name="connsiteX103" fmla="*/ 7938198 w 8119068"/>
              <a:gd name="connsiteY103" fmla="*/ 372149 h 2146400"/>
              <a:gd name="connsiteX104" fmla="*/ 7958294 w 8119068"/>
              <a:gd name="connsiteY104" fmla="*/ 342004 h 2146400"/>
              <a:gd name="connsiteX105" fmla="*/ 7988439 w 8119068"/>
              <a:gd name="connsiteY105" fmla="*/ 231472 h 2146400"/>
              <a:gd name="connsiteX106" fmla="*/ 8008536 w 8119068"/>
              <a:gd name="connsiteY106" fmla="*/ 191279 h 2146400"/>
              <a:gd name="connsiteX107" fmla="*/ 8018585 w 8119068"/>
              <a:gd name="connsiteY107" fmla="*/ 161134 h 2146400"/>
              <a:gd name="connsiteX108" fmla="*/ 8038681 w 8119068"/>
              <a:gd name="connsiteY108" fmla="*/ 70698 h 2146400"/>
              <a:gd name="connsiteX109" fmla="*/ 8109020 w 8119068"/>
              <a:gd name="connsiteY109" fmla="*/ 360 h 2146400"/>
              <a:gd name="connsiteX110" fmla="*/ 8119068 w 8119068"/>
              <a:gd name="connsiteY110" fmla="*/ 360 h 2146400"/>
              <a:gd name="connsiteX0" fmla="*/ 0 w 8119068"/>
              <a:gd name="connsiteY0" fmla="*/ 392246 h 2144148"/>
              <a:gd name="connsiteX1" fmla="*/ 20097 w 8119068"/>
              <a:gd name="connsiteY1" fmla="*/ 472632 h 2144148"/>
              <a:gd name="connsiteX2" fmla="*/ 40193 w 8119068"/>
              <a:gd name="connsiteY2" fmla="*/ 502778 h 2144148"/>
              <a:gd name="connsiteX3" fmla="*/ 90435 w 8119068"/>
              <a:gd name="connsiteY3" fmla="*/ 573116 h 2144148"/>
              <a:gd name="connsiteX4" fmla="*/ 120580 w 8119068"/>
              <a:gd name="connsiteY4" fmla="*/ 633406 h 2144148"/>
              <a:gd name="connsiteX5" fmla="*/ 190919 w 8119068"/>
              <a:gd name="connsiteY5" fmla="*/ 743938 h 2144148"/>
              <a:gd name="connsiteX6" fmla="*/ 221064 w 8119068"/>
              <a:gd name="connsiteY6" fmla="*/ 764035 h 2144148"/>
              <a:gd name="connsiteX7" fmla="*/ 241160 w 8119068"/>
              <a:gd name="connsiteY7" fmla="*/ 794180 h 2144148"/>
              <a:gd name="connsiteX8" fmla="*/ 251209 w 8119068"/>
              <a:gd name="connsiteY8" fmla="*/ 824325 h 2144148"/>
              <a:gd name="connsiteX9" fmla="*/ 281354 w 8119068"/>
              <a:gd name="connsiteY9" fmla="*/ 844421 h 2144148"/>
              <a:gd name="connsiteX10" fmla="*/ 321547 w 8119068"/>
              <a:gd name="connsiteY10" fmla="*/ 874567 h 2144148"/>
              <a:gd name="connsiteX11" fmla="*/ 351692 w 8119068"/>
              <a:gd name="connsiteY11" fmla="*/ 904712 h 2144148"/>
              <a:gd name="connsiteX12" fmla="*/ 422031 w 8119068"/>
              <a:gd name="connsiteY12" fmla="*/ 944905 h 2144148"/>
              <a:gd name="connsiteX13" fmla="*/ 442127 w 8119068"/>
              <a:gd name="connsiteY13" fmla="*/ 995147 h 2144148"/>
              <a:gd name="connsiteX14" fmla="*/ 502417 w 8119068"/>
              <a:gd name="connsiteY14" fmla="*/ 1055437 h 2144148"/>
              <a:gd name="connsiteX15" fmla="*/ 532563 w 8119068"/>
              <a:gd name="connsiteY15" fmla="*/ 1115727 h 2144148"/>
              <a:gd name="connsiteX16" fmla="*/ 562708 w 8119068"/>
              <a:gd name="connsiteY16" fmla="*/ 1135824 h 2144148"/>
              <a:gd name="connsiteX17" fmla="*/ 572756 w 8119068"/>
              <a:gd name="connsiteY17" fmla="*/ 1165969 h 2144148"/>
              <a:gd name="connsiteX18" fmla="*/ 622998 w 8119068"/>
              <a:gd name="connsiteY18" fmla="*/ 1226259 h 2144148"/>
              <a:gd name="connsiteX19" fmla="*/ 633046 w 8119068"/>
              <a:gd name="connsiteY19" fmla="*/ 1256404 h 2144148"/>
              <a:gd name="connsiteX20" fmla="*/ 763675 w 8119068"/>
              <a:gd name="connsiteY20" fmla="*/ 1326742 h 2144148"/>
              <a:gd name="connsiteX21" fmla="*/ 783771 w 8119068"/>
              <a:gd name="connsiteY21" fmla="*/ 1356887 h 2144148"/>
              <a:gd name="connsiteX22" fmla="*/ 844061 w 8119068"/>
              <a:gd name="connsiteY22" fmla="*/ 1397081 h 2144148"/>
              <a:gd name="connsiteX23" fmla="*/ 854110 w 8119068"/>
              <a:gd name="connsiteY23" fmla="*/ 1427226 h 2144148"/>
              <a:gd name="connsiteX24" fmla="*/ 904352 w 8119068"/>
              <a:gd name="connsiteY24" fmla="*/ 1477468 h 2144148"/>
              <a:gd name="connsiteX25" fmla="*/ 954593 w 8119068"/>
              <a:gd name="connsiteY25" fmla="*/ 1487516 h 2144148"/>
              <a:gd name="connsiteX26" fmla="*/ 1034980 w 8119068"/>
              <a:gd name="connsiteY26" fmla="*/ 1477468 h 2144148"/>
              <a:gd name="connsiteX27" fmla="*/ 1045028 w 8119068"/>
              <a:gd name="connsiteY27" fmla="*/ 1427226 h 2144148"/>
              <a:gd name="connsiteX28" fmla="*/ 1055077 w 8119068"/>
              <a:gd name="connsiteY28" fmla="*/ 1346839 h 2144148"/>
              <a:gd name="connsiteX29" fmla="*/ 1225899 w 8119068"/>
              <a:gd name="connsiteY29" fmla="*/ 1376984 h 2144148"/>
              <a:gd name="connsiteX30" fmla="*/ 1778558 w 8119068"/>
              <a:gd name="connsiteY30" fmla="*/ 1387032 h 2144148"/>
              <a:gd name="connsiteX31" fmla="*/ 1979525 w 8119068"/>
              <a:gd name="connsiteY31" fmla="*/ 1397081 h 2144148"/>
              <a:gd name="connsiteX32" fmla="*/ 2080009 w 8119068"/>
              <a:gd name="connsiteY32" fmla="*/ 1376984 h 2144148"/>
              <a:gd name="connsiteX33" fmla="*/ 2250831 w 8119068"/>
              <a:gd name="connsiteY33" fmla="*/ 1366936 h 2144148"/>
              <a:gd name="connsiteX34" fmla="*/ 2291024 w 8119068"/>
              <a:gd name="connsiteY34" fmla="*/ 1376984 h 2144148"/>
              <a:gd name="connsiteX35" fmla="*/ 2301072 w 8119068"/>
              <a:gd name="connsiteY35" fmla="*/ 1407129 h 2144148"/>
              <a:gd name="connsiteX36" fmla="*/ 2331217 w 8119068"/>
              <a:gd name="connsiteY36" fmla="*/ 1427226 h 2144148"/>
              <a:gd name="connsiteX37" fmla="*/ 2391508 w 8119068"/>
              <a:gd name="connsiteY37" fmla="*/ 1527709 h 2144148"/>
              <a:gd name="connsiteX38" fmla="*/ 2421653 w 8119068"/>
              <a:gd name="connsiteY38" fmla="*/ 1537758 h 2144148"/>
              <a:gd name="connsiteX39" fmla="*/ 2431701 w 8119068"/>
              <a:gd name="connsiteY39" fmla="*/ 1577951 h 2144148"/>
              <a:gd name="connsiteX40" fmla="*/ 2451798 w 8119068"/>
              <a:gd name="connsiteY40" fmla="*/ 1608096 h 2144148"/>
              <a:gd name="connsiteX41" fmla="*/ 2522136 w 8119068"/>
              <a:gd name="connsiteY41" fmla="*/ 1638241 h 2144148"/>
              <a:gd name="connsiteX42" fmla="*/ 2592475 w 8119068"/>
              <a:gd name="connsiteY42" fmla="*/ 1648290 h 2144148"/>
              <a:gd name="connsiteX43" fmla="*/ 2743200 w 8119068"/>
              <a:gd name="connsiteY43" fmla="*/ 1638241 h 2144148"/>
              <a:gd name="connsiteX44" fmla="*/ 2783393 w 8119068"/>
              <a:gd name="connsiteY44" fmla="*/ 1547806 h 2144148"/>
              <a:gd name="connsiteX45" fmla="*/ 2813538 w 8119068"/>
              <a:gd name="connsiteY45" fmla="*/ 1527709 h 2144148"/>
              <a:gd name="connsiteX46" fmla="*/ 2823587 w 8119068"/>
              <a:gd name="connsiteY46" fmla="*/ 1497564 h 2144148"/>
              <a:gd name="connsiteX47" fmla="*/ 2873828 w 8119068"/>
              <a:gd name="connsiteY47" fmla="*/ 1437274 h 2144148"/>
              <a:gd name="connsiteX48" fmla="*/ 3135086 w 8119068"/>
              <a:gd name="connsiteY48" fmla="*/ 1447323 h 2144148"/>
              <a:gd name="connsiteX49" fmla="*/ 3386294 w 8119068"/>
              <a:gd name="connsiteY49" fmla="*/ 1467419 h 2144148"/>
              <a:gd name="connsiteX50" fmla="*/ 3486778 w 8119068"/>
              <a:gd name="connsiteY50" fmla="*/ 1437274 h 2144148"/>
              <a:gd name="connsiteX51" fmla="*/ 3547068 w 8119068"/>
              <a:gd name="connsiteY51" fmla="*/ 1417178 h 2144148"/>
              <a:gd name="connsiteX52" fmla="*/ 3617406 w 8119068"/>
              <a:gd name="connsiteY52" fmla="*/ 1387032 h 2144148"/>
              <a:gd name="connsiteX53" fmla="*/ 3647552 w 8119068"/>
              <a:gd name="connsiteY53" fmla="*/ 1366936 h 2144148"/>
              <a:gd name="connsiteX54" fmla="*/ 3697793 w 8119068"/>
              <a:gd name="connsiteY54" fmla="*/ 1356887 h 2144148"/>
              <a:gd name="connsiteX55" fmla="*/ 3798277 w 8119068"/>
              <a:gd name="connsiteY55" fmla="*/ 1316694 h 2144148"/>
              <a:gd name="connsiteX56" fmla="*/ 3828422 w 8119068"/>
              <a:gd name="connsiteY56" fmla="*/ 1296597 h 2144148"/>
              <a:gd name="connsiteX57" fmla="*/ 4059534 w 8119068"/>
              <a:gd name="connsiteY57" fmla="*/ 1306646 h 2144148"/>
              <a:gd name="connsiteX58" fmla="*/ 4230356 w 8119068"/>
              <a:gd name="connsiteY58" fmla="*/ 1326742 h 2144148"/>
              <a:gd name="connsiteX59" fmla="*/ 4300694 w 8119068"/>
              <a:gd name="connsiteY59" fmla="*/ 1336791 h 2144148"/>
              <a:gd name="connsiteX60" fmla="*/ 4381081 w 8119068"/>
              <a:gd name="connsiteY60" fmla="*/ 1356887 h 2144148"/>
              <a:gd name="connsiteX61" fmla="*/ 4441371 w 8119068"/>
              <a:gd name="connsiteY61" fmla="*/ 1407129 h 2144148"/>
              <a:gd name="connsiteX62" fmla="*/ 4481565 w 8119068"/>
              <a:gd name="connsiteY62" fmla="*/ 1437274 h 2144148"/>
              <a:gd name="connsiteX63" fmla="*/ 4491613 w 8119068"/>
              <a:gd name="connsiteY63" fmla="*/ 1467419 h 2144148"/>
              <a:gd name="connsiteX64" fmla="*/ 4551903 w 8119068"/>
              <a:gd name="connsiteY64" fmla="*/ 1497564 h 2144148"/>
              <a:gd name="connsiteX65" fmla="*/ 4612193 w 8119068"/>
              <a:gd name="connsiteY65" fmla="*/ 1557854 h 2144148"/>
              <a:gd name="connsiteX66" fmla="*/ 4705169 w 8119068"/>
              <a:gd name="connsiteY66" fmla="*/ 2134094 h 2144148"/>
              <a:gd name="connsiteX67" fmla="*/ 5127135 w 8119068"/>
              <a:gd name="connsiteY67" fmla="*/ 2090458 h 2144148"/>
              <a:gd name="connsiteX68" fmla="*/ 5262767 w 8119068"/>
              <a:gd name="connsiteY68" fmla="*/ 1507612 h 2144148"/>
              <a:gd name="connsiteX69" fmla="*/ 5586883 w 8119068"/>
              <a:gd name="connsiteY69" fmla="*/ 1487516 h 2144148"/>
              <a:gd name="connsiteX70" fmla="*/ 5617028 w 8119068"/>
              <a:gd name="connsiteY70" fmla="*/ 1477468 h 2144148"/>
              <a:gd name="connsiteX71" fmla="*/ 5757705 w 8119068"/>
              <a:gd name="connsiteY71" fmla="*/ 1497564 h 2144148"/>
              <a:gd name="connsiteX72" fmla="*/ 5978769 w 8119068"/>
              <a:gd name="connsiteY72" fmla="*/ 1487516 h 2144148"/>
              <a:gd name="connsiteX73" fmla="*/ 6008914 w 8119068"/>
              <a:gd name="connsiteY73" fmla="*/ 1497564 h 2144148"/>
              <a:gd name="connsiteX74" fmla="*/ 6059156 w 8119068"/>
              <a:gd name="connsiteY74" fmla="*/ 1437274 h 2144148"/>
              <a:gd name="connsiteX75" fmla="*/ 6129494 w 8119068"/>
              <a:gd name="connsiteY75" fmla="*/ 1407129 h 2144148"/>
              <a:gd name="connsiteX76" fmla="*/ 6229978 w 8119068"/>
              <a:gd name="connsiteY76" fmla="*/ 1397081 h 2144148"/>
              <a:gd name="connsiteX77" fmla="*/ 6280220 w 8119068"/>
              <a:gd name="connsiteY77" fmla="*/ 1376984 h 2144148"/>
              <a:gd name="connsiteX78" fmla="*/ 6320413 w 8119068"/>
              <a:gd name="connsiteY78" fmla="*/ 1366936 h 2144148"/>
              <a:gd name="connsiteX79" fmla="*/ 6340510 w 8119068"/>
              <a:gd name="connsiteY79" fmla="*/ 1336791 h 2144148"/>
              <a:gd name="connsiteX80" fmla="*/ 6370655 w 8119068"/>
              <a:gd name="connsiteY80" fmla="*/ 1326742 h 2144148"/>
              <a:gd name="connsiteX81" fmla="*/ 6451042 w 8119068"/>
              <a:gd name="connsiteY81" fmla="*/ 1316694 h 2144148"/>
              <a:gd name="connsiteX82" fmla="*/ 7325248 w 8119068"/>
              <a:gd name="connsiteY82" fmla="*/ 1306646 h 2144148"/>
              <a:gd name="connsiteX83" fmla="*/ 7415683 w 8119068"/>
              <a:gd name="connsiteY83" fmla="*/ 1276501 h 2144148"/>
              <a:gd name="connsiteX84" fmla="*/ 7475974 w 8119068"/>
              <a:gd name="connsiteY84" fmla="*/ 1256404 h 2144148"/>
              <a:gd name="connsiteX85" fmla="*/ 7506119 w 8119068"/>
              <a:gd name="connsiteY85" fmla="*/ 1246356 h 2144148"/>
              <a:gd name="connsiteX86" fmla="*/ 7556360 w 8119068"/>
              <a:gd name="connsiteY86" fmla="*/ 1196114 h 2144148"/>
              <a:gd name="connsiteX87" fmla="*/ 7576457 w 8119068"/>
              <a:gd name="connsiteY87" fmla="*/ 1165969 h 2144148"/>
              <a:gd name="connsiteX88" fmla="*/ 7606602 w 8119068"/>
              <a:gd name="connsiteY88" fmla="*/ 1145872 h 2144148"/>
              <a:gd name="connsiteX89" fmla="*/ 7676941 w 8119068"/>
              <a:gd name="connsiteY89" fmla="*/ 1105679 h 2144148"/>
              <a:gd name="connsiteX90" fmla="*/ 7707086 w 8119068"/>
              <a:gd name="connsiteY90" fmla="*/ 1075534 h 2144148"/>
              <a:gd name="connsiteX91" fmla="*/ 7737231 w 8119068"/>
              <a:gd name="connsiteY91" fmla="*/ 1055437 h 2144148"/>
              <a:gd name="connsiteX92" fmla="*/ 7757327 w 8119068"/>
              <a:gd name="connsiteY92" fmla="*/ 1015243 h 2144148"/>
              <a:gd name="connsiteX93" fmla="*/ 7787472 w 8119068"/>
              <a:gd name="connsiteY93" fmla="*/ 985098 h 2144148"/>
              <a:gd name="connsiteX94" fmla="*/ 7817617 w 8119068"/>
              <a:gd name="connsiteY94" fmla="*/ 944905 h 2144148"/>
              <a:gd name="connsiteX95" fmla="*/ 7827666 w 8119068"/>
              <a:gd name="connsiteY95" fmla="*/ 894663 h 2144148"/>
              <a:gd name="connsiteX96" fmla="*/ 7837714 w 8119068"/>
              <a:gd name="connsiteY96" fmla="*/ 864518 h 2144148"/>
              <a:gd name="connsiteX97" fmla="*/ 7847763 w 8119068"/>
              <a:gd name="connsiteY97" fmla="*/ 723841 h 2144148"/>
              <a:gd name="connsiteX98" fmla="*/ 7867859 w 8119068"/>
              <a:gd name="connsiteY98" fmla="*/ 683648 h 2144148"/>
              <a:gd name="connsiteX99" fmla="*/ 7877908 w 8119068"/>
              <a:gd name="connsiteY99" fmla="*/ 653503 h 2144148"/>
              <a:gd name="connsiteX100" fmla="*/ 7887956 w 8119068"/>
              <a:gd name="connsiteY100" fmla="*/ 522874 h 2144148"/>
              <a:gd name="connsiteX101" fmla="*/ 7908053 w 8119068"/>
              <a:gd name="connsiteY101" fmla="*/ 462584 h 2144148"/>
              <a:gd name="connsiteX102" fmla="*/ 7928149 w 8119068"/>
              <a:gd name="connsiteY102" fmla="*/ 402294 h 2144148"/>
              <a:gd name="connsiteX103" fmla="*/ 7938198 w 8119068"/>
              <a:gd name="connsiteY103" fmla="*/ 372149 h 2144148"/>
              <a:gd name="connsiteX104" fmla="*/ 7958294 w 8119068"/>
              <a:gd name="connsiteY104" fmla="*/ 342004 h 2144148"/>
              <a:gd name="connsiteX105" fmla="*/ 7988439 w 8119068"/>
              <a:gd name="connsiteY105" fmla="*/ 231472 h 2144148"/>
              <a:gd name="connsiteX106" fmla="*/ 8008536 w 8119068"/>
              <a:gd name="connsiteY106" fmla="*/ 191279 h 2144148"/>
              <a:gd name="connsiteX107" fmla="*/ 8018585 w 8119068"/>
              <a:gd name="connsiteY107" fmla="*/ 161134 h 2144148"/>
              <a:gd name="connsiteX108" fmla="*/ 8038681 w 8119068"/>
              <a:gd name="connsiteY108" fmla="*/ 70698 h 2144148"/>
              <a:gd name="connsiteX109" fmla="*/ 8109020 w 8119068"/>
              <a:gd name="connsiteY109" fmla="*/ 360 h 2144148"/>
              <a:gd name="connsiteX110" fmla="*/ 8119068 w 8119068"/>
              <a:gd name="connsiteY110" fmla="*/ 360 h 2144148"/>
              <a:gd name="connsiteX0" fmla="*/ 0 w 8119068"/>
              <a:gd name="connsiteY0" fmla="*/ 392246 h 2144148"/>
              <a:gd name="connsiteX1" fmla="*/ 20097 w 8119068"/>
              <a:gd name="connsiteY1" fmla="*/ 472632 h 2144148"/>
              <a:gd name="connsiteX2" fmla="*/ 40193 w 8119068"/>
              <a:gd name="connsiteY2" fmla="*/ 502778 h 2144148"/>
              <a:gd name="connsiteX3" fmla="*/ 90435 w 8119068"/>
              <a:gd name="connsiteY3" fmla="*/ 573116 h 2144148"/>
              <a:gd name="connsiteX4" fmla="*/ 120580 w 8119068"/>
              <a:gd name="connsiteY4" fmla="*/ 633406 h 2144148"/>
              <a:gd name="connsiteX5" fmla="*/ 190919 w 8119068"/>
              <a:gd name="connsiteY5" fmla="*/ 743938 h 2144148"/>
              <a:gd name="connsiteX6" fmla="*/ 221064 w 8119068"/>
              <a:gd name="connsiteY6" fmla="*/ 764035 h 2144148"/>
              <a:gd name="connsiteX7" fmla="*/ 241160 w 8119068"/>
              <a:gd name="connsiteY7" fmla="*/ 794180 h 2144148"/>
              <a:gd name="connsiteX8" fmla="*/ 251209 w 8119068"/>
              <a:gd name="connsiteY8" fmla="*/ 824325 h 2144148"/>
              <a:gd name="connsiteX9" fmla="*/ 281354 w 8119068"/>
              <a:gd name="connsiteY9" fmla="*/ 844421 h 2144148"/>
              <a:gd name="connsiteX10" fmla="*/ 321547 w 8119068"/>
              <a:gd name="connsiteY10" fmla="*/ 874567 h 2144148"/>
              <a:gd name="connsiteX11" fmla="*/ 351692 w 8119068"/>
              <a:gd name="connsiteY11" fmla="*/ 904712 h 2144148"/>
              <a:gd name="connsiteX12" fmla="*/ 422031 w 8119068"/>
              <a:gd name="connsiteY12" fmla="*/ 944905 h 2144148"/>
              <a:gd name="connsiteX13" fmla="*/ 442127 w 8119068"/>
              <a:gd name="connsiteY13" fmla="*/ 995147 h 2144148"/>
              <a:gd name="connsiteX14" fmla="*/ 502417 w 8119068"/>
              <a:gd name="connsiteY14" fmla="*/ 1055437 h 2144148"/>
              <a:gd name="connsiteX15" fmla="*/ 532563 w 8119068"/>
              <a:gd name="connsiteY15" fmla="*/ 1115727 h 2144148"/>
              <a:gd name="connsiteX16" fmla="*/ 562708 w 8119068"/>
              <a:gd name="connsiteY16" fmla="*/ 1135824 h 2144148"/>
              <a:gd name="connsiteX17" fmla="*/ 572756 w 8119068"/>
              <a:gd name="connsiteY17" fmla="*/ 1165969 h 2144148"/>
              <a:gd name="connsiteX18" fmla="*/ 622998 w 8119068"/>
              <a:gd name="connsiteY18" fmla="*/ 1226259 h 2144148"/>
              <a:gd name="connsiteX19" fmla="*/ 633046 w 8119068"/>
              <a:gd name="connsiteY19" fmla="*/ 1256404 h 2144148"/>
              <a:gd name="connsiteX20" fmla="*/ 763675 w 8119068"/>
              <a:gd name="connsiteY20" fmla="*/ 1326742 h 2144148"/>
              <a:gd name="connsiteX21" fmla="*/ 783771 w 8119068"/>
              <a:gd name="connsiteY21" fmla="*/ 1356887 h 2144148"/>
              <a:gd name="connsiteX22" fmla="*/ 844061 w 8119068"/>
              <a:gd name="connsiteY22" fmla="*/ 1397081 h 2144148"/>
              <a:gd name="connsiteX23" fmla="*/ 854110 w 8119068"/>
              <a:gd name="connsiteY23" fmla="*/ 1427226 h 2144148"/>
              <a:gd name="connsiteX24" fmla="*/ 904352 w 8119068"/>
              <a:gd name="connsiteY24" fmla="*/ 1477468 h 2144148"/>
              <a:gd name="connsiteX25" fmla="*/ 954593 w 8119068"/>
              <a:gd name="connsiteY25" fmla="*/ 1487516 h 2144148"/>
              <a:gd name="connsiteX26" fmla="*/ 1034980 w 8119068"/>
              <a:gd name="connsiteY26" fmla="*/ 1477468 h 2144148"/>
              <a:gd name="connsiteX27" fmla="*/ 1045028 w 8119068"/>
              <a:gd name="connsiteY27" fmla="*/ 1427226 h 2144148"/>
              <a:gd name="connsiteX28" fmla="*/ 1055077 w 8119068"/>
              <a:gd name="connsiteY28" fmla="*/ 1346839 h 2144148"/>
              <a:gd name="connsiteX29" fmla="*/ 1225899 w 8119068"/>
              <a:gd name="connsiteY29" fmla="*/ 1376984 h 2144148"/>
              <a:gd name="connsiteX30" fmla="*/ 1778558 w 8119068"/>
              <a:gd name="connsiteY30" fmla="*/ 1387032 h 2144148"/>
              <a:gd name="connsiteX31" fmla="*/ 1979525 w 8119068"/>
              <a:gd name="connsiteY31" fmla="*/ 1397081 h 2144148"/>
              <a:gd name="connsiteX32" fmla="*/ 2080009 w 8119068"/>
              <a:gd name="connsiteY32" fmla="*/ 1376984 h 2144148"/>
              <a:gd name="connsiteX33" fmla="*/ 2250831 w 8119068"/>
              <a:gd name="connsiteY33" fmla="*/ 1366936 h 2144148"/>
              <a:gd name="connsiteX34" fmla="*/ 2291024 w 8119068"/>
              <a:gd name="connsiteY34" fmla="*/ 1376984 h 2144148"/>
              <a:gd name="connsiteX35" fmla="*/ 2301072 w 8119068"/>
              <a:gd name="connsiteY35" fmla="*/ 1407129 h 2144148"/>
              <a:gd name="connsiteX36" fmla="*/ 2331217 w 8119068"/>
              <a:gd name="connsiteY36" fmla="*/ 1427226 h 2144148"/>
              <a:gd name="connsiteX37" fmla="*/ 2391508 w 8119068"/>
              <a:gd name="connsiteY37" fmla="*/ 1527709 h 2144148"/>
              <a:gd name="connsiteX38" fmla="*/ 2421653 w 8119068"/>
              <a:gd name="connsiteY38" fmla="*/ 1537758 h 2144148"/>
              <a:gd name="connsiteX39" fmla="*/ 2431701 w 8119068"/>
              <a:gd name="connsiteY39" fmla="*/ 1577951 h 2144148"/>
              <a:gd name="connsiteX40" fmla="*/ 2451798 w 8119068"/>
              <a:gd name="connsiteY40" fmla="*/ 1608096 h 2144148"/>
              <a:gd name="connsiteX41" fmla="*/ 2522136 w 8119068"/>
              <a:gd name="connsiteY41" fmla="*/ 1638241 h 2144148"/>
              <a:gd name="connsiteX42" fmla="*/ 2592475 w 8119068"/>
              <a:gd name="connsiteY42" fmla="*/ 1648290 h 2144148"/>
              <a:gd name="connsiteX43" fmla="*/ 2743200 w 8119068"/>
              <a:gd name="connsiteY43" fmla="*/ 1638241 h 2144148"/>
              <a:gd name="connsiteX44" fmla="*/ 2783393 w 8119068"/>
              <a:gd name="connsiteY44" fmla="*/ 1547806 h 2144148"/>
              <a:gd name="connsiteX45" fmla="*/ 2813538 w 8119068"/>
              <a:gd name="connsiteY45" fmla="*/ 1527709 h 2144148"/>
              <a:gd name="connsiteX46" fmla="*/ 2823587 w 8119068"/>
              <a:gd name="connsiteY46" fmla="*/ 1497564 h 2144148"/>
              <a:gd name="connsiteX47" fmla="*/ 2873828 w 8119068"/>
              <a:gd name="connsiteY47" fmla="*/ 1437274 h 2144148"/>
              <a:gd name="connsiteX48" fmla="*/ 3135086 w 8119068"/>
              <a:gd name="connsiteY48" fmla="*/ 1447323 h 2144148"/>
              <a:gd name="connsiteX49" fmla="*/ 3386294 w 8119068"/>
              <a:gd name="connsiteY49" fmla="*/ 1467419 h 2144148"/>
              <a:gd name="connsiteX50" fmla="*/ 3486778 w 8119068"/>
              <a:gd name="connsiteY50" fmla="*/ 1437274 h 2144148"/>
              <a:gd name="connsiteX51" fmla="*/ 3547068 w 8119068"/>
              <a:gd name="connsiteY51" fmla="*/ 1417178 h 2144148"/>
              <a:gd name="connsiteX52" fmla="*/ 3617406 w 8119068"/>
              <a:gd name="connsiteY52" fmla="*/ 1387032 h 2144148"/>
              <a:gd name="connsiteX53" fmla="*/ 3647552 w 8119068"/>
              <a:gd name="connsiteY53" fmla="*/ 1366936 h 2144148"/>
              <a:gd name="connsiteX54" fmla="*/ 3697793 w 8119068"/>
              <a:gd name="connsiteY54" fmla="*/ 1356887 h 2144148"/>
              <a:gd name="connsiteX55" fmla="*/ 3798277 w 8119068"/>
              <a:gd name="connsiteY55" fmla="*/ 1316694 h 2144148"/>
              <a:gd name="connsiteX56" fmla="*/ 3828422 w 8119068"/>
              <a:gd name="connsiteY56" fmla="*/ 1296597 h 2144148"/>
              <a:gd name="connsiteX57" fmla="*/ 4059534 w 8119068"/>
              <a:gd name="connsiteY57" fmla="*/ 1306646 h 2144148"/>
              <a:gd name="connsiteX58" fmla="*/ 4230356 w 8119068"/>
              <a:gd name="connsiteY58" fmla="*/ 1326742 h 2144148"/>
              <a:gd name="connsiteX59" fmla="*/ 4300694 w 8119068"/>
              <a:gd name="connsiteY59" fmla="*/ 1336791 h 2144148"/>
              <a:gd name="connsiteX60" fmla="*/ 4381081 w 8119068"/>
              <a:gd name="connsiteY60" fmla="*/ 1356887 h 2144148"/>
              <a:gd name="connsiteX61" fmla="*/ 4441371 w 8119068"/>
              <a:gd name="connsiteY61" fmla="*/ 1407129 h 2144148"/>
              <a:gd name="connsiteX62" fmla="*/ 4481565 w 8119068"/>
              <a:gd name="connsiteY62" fmla="*/ 1437274 h 2144148"/>
              <a:gd name="connsiteX63" fmla="*/ 4491613 w 8119068"/>
              <a:gd name="connsiteY63" fmla="*/ 1467419 h 2144148"/>
              <a:gd name="connsiteX64" fmla="*/ 4551903 w 8119068"/>
              <a:gd name="connsiteY64" fmla="*/ 1497564 h 2144148"/>
              <a:gd name="connsiteX65" fmla="*/ 4612193 w 8119068"/>
              <a:gd name="connsiteY65" fmla="*/ 1557854 h 2144148"/>
              <a:gd name="connsiteX66" fmla="*/ 4705169 w 8119068"/>
              <a:gd name="connsiteY66" fmla="*/ 2134094 h 2144148"/>
              <a:gd name="connsiteX67" fmla="*/ 5365449 w 8119068"/>
              <a:gd name="connsiteY67" fmla="*/ 2090458 h 2144148"/>
              <a:gd name="connsiteX68" fmla="*/ 5262767 w 8119068"/>
              <a:gd name="connsiteY68" fmla="*/ 1507612 h 2144148"/>
              <a:gd name="connsiteX69" fmla="*/ 5586883 w 8119068"/>
              <a:gd name="connsiteY69" fmla="*/ 1487516 h 2144148"/>
              <a:gd name="connsiteX70" fmla="*/ 5617028 w 8119068"/>
              <a:gd name="connsiteY70" fmla="*/ 1477468 h 2144148"/>
              <a:gd name="connsiteX71" fmla="*/ 5757705 w 8119068"/>
              <a:gd name="connsiteY71" fmla="*/ 1497564 h 2144148"/>
              <a:gd name="connsiteX72" fmla="*/ 5978769 w 8119068"/>
              <a:gd name="connsiteY72" fmla="*/ 1487516 h 2144148"/>
              <a:gd name="connsiteX73" fmla="*/ 6008914 w 8119068"/>
              <a:gd name="connsiteY73" fmla="*/ 1497564 h 2144148"/>
              <a:gd name="connsiteX74" fmla="*/ 6059156 w 8119068"/>
              <a:gd name="connsiteY74" fmla="*/ 1437274 h 2144148"/>
              <a:gd name="connsiteX75" fmla="*/ 6129494 w 8119068"/>
              <a:gd name="connsiteY75" fmla="*/ 1407129 h 2144148"/>
              <a:gd name="connsiteX76" fmla="*/ 6229978 w 8119068"/>
              <a:gd name="connsiteY76" fmla="*/ 1397081 h 2144148"/>
              <a:gd name="connsiteX77" fmla="*/ 6280220 w 8119068"/>
              <a:gd name="connsiteY77" fmla="*/ 1376984 h 2144148"/>
              <a:gd name="connsiteX78" fmla="*/ 6320413 w 8119068"/>
              <a:gd name="connsiteY78" fmla="*/ 1366936 h 2144148"/>
              <a:gd name="connsiteX79" fmla="*/ 6340510 w 8119068"/>
              <a:gd name="connsiteY79" fmla="*/ 1336791 h 2144148"/>
              <a:gd name="connsiteX80" fmla="*/ 6370655 w 8119068"/>
              <a:gd name="connsiteY80" fmla="*/ 1326742 h 2144148"/>
              <a:gd name="connsiteX81" fmla="*/ 6451042 w 8119068"/>
              <a:gd name="connsiteY81" fmla="*/ 1316694 h 2144148"/>
              <a:gd name="connsiteX82" fmla="*/ 7325248 w 8119068"/>
              <a:gd name="connsiteY82" fmla="*/ 1306646 h 2144148"/>
              <a:gd name="connsiteX83" fmla="*/ 7415683 w 8119068"/>
              <a:gd name="connsiteY83" fmla="*/ 1276501 h 2144148"/>
              <a:gd name="connsiteX84" fmla="*/ 7475974 w 8119068"/>
              <a:gd name="connsiteY84" fmla="*/ 1256404 h 2144148"/>
              <a:gd name="connsiteX85" fmla="*/ 7506119 w 8119068"/>
              <a:gd name="connsiteY85" fmla="*/ 1246356 h 2144148"/>
              <a:gd name="connsiteX86" fmla="*/ 7556360 w 8119068"/>
              <a:gd name="connsiteY86" fmla="*/ 1196114 h 2144148"/>
              <a:gd name="connsiteX87" fmla="*/ 7576457 w 8119068"/>
              <a:gd name="connsiteY87" fmla="*/ 1165969 h 2144148"/>
              <a:gd name="connsiteX88" fmla="*/ 7606602 w 8119068"/>
              <a:gd name="connsiteY88" fmla="*/ 1145872 h 2144148"/>
              <a:gd name="connsiteX89" fmla="*/ 7676941 w 8119068"/>
              <a:gd name="connsiteY89" fmla="*/ 1105679 h 2144148"/>
              <a:gd name="connsiteX90" fmla="*/ 7707086 w 8119068"/>
              <a:gd name="connsiteY90" fmla="*/ 1075534 h 2144148"/>
              <a:gd name="connsiteX91" fmla="*/ 7737231 w 8119068"/>
              <a:gd name="connsiteY91" fmla="*/ 1055437 h 2144148"/>
              <a:gd name="connsiteX92" fmla="*/ 7757327 w 8119068"/>
              <a:gd name="connsiteY92" fmla="*/ 1015243 h 2144148"/>
              <a:gd name="connsiteX93" fmla="*/ 7787472 w 8119068"/>
              <a:gd name="connsiteY93" fmla="*/ 985098 h 2144148"/>
              <a:gd name="connsiteX94" fmla="*/ 7817617 w 8119068"/>
              <a:gd name="connsiteY94" fmla="*/ 944905 h 2144148"/>
              <a:gd name="connsiteX95" fmla="*/ 7827666 w 8119068"/>
              <a:gd name="connsiteY95" fmla="*/ 894663 h 2144148"/>
              <a:gd name="connsiteX96" fmla="*/ 7837714 w 8119068"/>
              <a:gd name="connsiteY96" fmla="*/ 864518 h 2144148"/>
              <a:gd name="connsiteX97" fmla="*/ 7847763 w 8119068"/>
              <a:gd name="connsiteY97" fmla="*/ 723841 h 2144148"/>
              <a:gd name="connsiteX98" fmla="*/ 7867859 w 8119068"/>
              <a:gd name="connsiteY98" fmla="*/ 683648 h 2144148"/>
              <a:gd name="connsiteX99" fmla="*/ 7877908 w 8119068"/>
              <a:gd name="connsiteY99" fmla="*/ 653503 h 2144148"/>
              <a:gd name="connsiteX100" fmla="*/ 7887956 w 8119068"/>
              <a:gd name="connsiteY100" fmla="*/ 522874 h 2144148"/>
              <a:gd name="connsiteX101" fmla="*/ 7908053 w 8119068"/>
              <a:gd name="connsiteY101" fmla="*/ 462584 h 2144148"/>
              <a:gd name="connsiteX102" fmla="*/ 7928149 w 8119068"/>
              <a:gd name="connsiteY102" fmla="*/ 402294 h 2144148"/>
              <a:gd name="connsiteX103" fmla="*/ 7938198 w 8119068"/>
              <a:gd name="connsiteY103" fmla="*/ 372149 h 2144148"/>
              <a:gd name="connsiteX104" fmla="*/ 7958294 w 8119068"/>
              <a:gd name="connsiteY104" fmla="*/ 342004 h 2144148"/>
              <a:gd name="connsiteX105" fmla="*/ 7988439 w 8119068"/>
              <a:gd name="connsiteY105" fmla="*/ 231472 h 2144148"/>
              <a:gd name="connsiteX106" fmla="*/ 8008536 w 8119068"/>
              <a:gd name="connsiteY106" fmla="*/ 191279 h 2144148"/>
              <a:gd name="connsiteX107" fmla="*/ 8018585 w 8119068"/>
              <a:gd name="connsiteY107" fmla="*/ 161134 h 2144148"/>
              <a:gd name="connsiteX108" fmla="*/ 8038681 w 8119068"/>
              <a:gd name="connsiteY108" fmla="*/ 70698 h 2144148"/>
              <a:gd name="connsiteX109" fmla="*/ 8109020 w 8119068"/>
              <a:gd name="connsiteY109" fmla="*/ 360 h 2144148"/>
              <a:gd name="connsiteX110" fmla="*/ 8119068 w 8119068"/>
              <a:gd name="connsiteY110" fmla="*/ 360 h 2144148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31217 w 8119068"/>
              <a:gd name="connsiteY36" fmla="*/ 1427226 h 2143465"/>
              <a:gd name="connsiteX37" fmla="*/ 2391508 w 8119068"/>
              <a:gd name="connsiteY37" fmla="*/ 1527709 h 2143465"/>
              <a:gd name="connsiteX38" fmla="*/ 2421653 w 8119068"/>
              <a:gd name="connsiteY38" fmla="*/ 1537758 h 2143465"/>
              <a:gd name="connsiteX39" fmla="*/ 2431701 w 8119068"/>
              <a:gd name="connsiteY39" fmla="*/ 1577951 h 2143465"/>
              <a:gd name="connsiteX40" fmla="*/ 2451798 w 8119068"/>
              <a:gd name="connsiteY40" fmla="*/ 1608096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91508 w 8119068"/>
              <a:gd name="connsiteY37" fmla="*/ 1527709 h 2143465"/>
              <a:gd name="connsiteX38" fmla="*/ 2421653 w 8119068"/>
              <a:gd name="connsiteY38" fmla="*/ 1537758 h 2143465"/>
              <a:gd name="connsiteX39" fmla="*/ 2431701 w 8119068"/>
              <a:gd name="connsiteY39" fmla="*/ 1577951 h 2143465"/>
              <a:gd name="connsiteX40" fmla="*/ 2451798 w 8119068"/>
              <a:gd name="connsiteY40" fmla="*/ 1608096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91508 w 8119068"/>
              <a:gd name="connsiteY37" fmla="*/ 1527709 h 2143465"/>
              <a:gd name="connsiteX38" fmla="*/ 2421653 w 8119068"/>
              <a:gd name="connsiteY38" fmla="*/ 1537758 h 2143465"/>
              <a:gd name="connsiteX39" fmla="*/ 2446771 w 8119068"/>
              <a:gd name="connsiteY39" fmla="*/ 1397481 h 2143465"/>
              <a:gd name="connsiteX40" fmla="*/ 2451798 w 8119068"/>
              <a:gd name="connsiteY40" fmla="*/ 1608096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91508 w 8119068"/>
              <a:gd name="connsiteY37" fmla="*/ 1527709 h 2143465"/>
              <a:gd name="connsiteX38" fmla="*/ 2406584 w 8119068"/>
              <a:gd name="connsiteY38" fmla="*/ 1349441 h 2143465"/>
              <a:gd name="connsiteX39" fmla="*/ 2446771 w 8119068"/>
              <a:gd name="connsiteY39" fmla="*/ 1397481 h 2143465"/>
              <a:gd name="connsiteX40" fmla="*/ 2451798 w 8119068"/>
              <a:gd name="connsiteY40" fmla="*/ 1608096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349441 h 2143465"/>
              <a:gd name="connsiteX39" fmla="*/ 2446771 w 8119068"/>
              <a:gd name="connsiteY39" fmla="*/ 1397481 h 2143465"/>
              <a:gd name="connsiteX40" fmla="*/ 2451798 w 8119068"/>
              <a:gd name="connsiteY40" fmla="*/ 1608096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51798 w 8119068"/>
              <a:gd name="connsiteY40" fmla="*/ 1608096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66867 w 8119068"/>
              <a:gd name="connsiteY40" fmla="*/ 1380546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08518 w 8119068"/>
              <a:gd name="connsiteY46" fmla="*/ 1379865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83393 w 8119068"/>
              <a:gd name="connsiteY44" fmla="*/ 1547806 h 2143465"/>
              <a:gd name="connsiteX45" fmla="*/ 2798469 w 8119068"/>
              <a:gd name="connsiteY45" fmla="*/ 1425704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53254 w 8119068"/>
              <a:gd name="connsiteY44" fmla="*/ 1422262 h 2143465"/>
              <a:gd name="connsiteX45" fmla="*/ 2798469 w 8119068"/>
              <a:gd name="connsiteY45" fmla="*/ 1425704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31210 w 8119068"/>
              <a:gd name="connsiteY35" fmla="*/ 1367896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53254 w 8119068"/>
              <a:gd name="connsiteY44" fmla="*/ 1422262 h 2143465"/>
              <a:gd name="connsiteX45" fmla="*/ 2798469 w 8119068"/>
              <a:gd name="connsiteY45" fmla="*/ 1425704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31210 w 8119068"/>
              <a:gd name="connsiteY35" fmla="*/ 1367896 h 2143465"/>
              <a:gd name="connsiteX36" fmla="*/ 2361356 w 8119068"/>
              <a:gd name="connsiteY36" fmla="*/ 1387993 h 2143465"/>
              <a:gd name="connsiteX37" fmla="*/ 2346300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53254 w 8119068"/>
              <a:gd name="connsiteY44" fmla="*/ 1422262 h 2143465"/>
              <a:gd name="connsiteX45" fmla="*/ 2798469 w 8119068"/>
              <a:gd name="connsiteY45" fmla="*/ 1425704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27266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31210 w 8119068"/>
              <a:gd name="connsiteY35" fmla="*/ 1367896 h 2143465"/>
              <a:gd name="connsiteX36" fmla="*/ 2361356 w 8119068"/>
              <a:gd name="connsiteY36" fmla="*/ 1387993 h 2143465"/>
              <a:gd name="connsiteX37" fmla="*/ 2346300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53254 w 8119068"/>
              <a:gd name="connsiteY44" fmla="*/ 1422262 h 2143465"/>
              <a:gd name="connsiteX45" fmla="*/ 2798469 w 8119068"/>
              <a:gd name="connsiteY45" fmla="*/ 1425704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125217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31210 w 8119068"/>
              <a:gd name="connsiteY35" fmla="*/ 1367896 h 2143465"/>
              <a:gd name="connsiteX36" fmla="*/ 2361356 w 8119068"/>
              <a:gd name="connsiteY36" fmla="*/ 1387993 h 2143465"/>
              <a:gd name="connsiteX37" fmla="*/ 2346300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53254 w 8119068"/>
              <a:gd name="connsiteY44" fmla="*/ 1422262 h 2143465"/>
              <a:gd name="connsiteX45" fmla="*/ 2798469 w 8119068"/>
              <a:gd name="connsiteY45" fmla="*/ 1425704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8119068" h="2143465">
                <a:moveTo>
                  <a:pt x="0" y="392246"/>
                </a:moveTo>
                <a:cubicBezTo>
                  <a:pt x="3823" y="411363"/>
                  <a:pt x="9796" y="452029"/>
                  <a:pt x="20097" y="472632"/>
                </a:cubicBezTo>
                <a:cubicBezTo>
                  <a:pt x="25498" y="483434"/>
                  <a:pt x="33174" y="492951"/>
                  <a:pt x="40193" y="502778"/>
                </a:cubicBezTo>
                <a:cubicBezTo>
                  <a:pt x="102542" y="590068"/>
                  <a:pt x="43051" y="502041"/>
                  <a:pt x="90435" y="573116"/>
                </a:cubicBezTo>
                <a:cubicBezTo>
                  <a:pt x="110809" y="634241"/>
                  <a:pt x="87188" y="572188"/>
                  <a:pt x="120580" y="633406"/>
                </a:cubicBezTo>
                <a:cubicBezTo>
                  <a:pt x="156852" y="699905"/>
                  <a:pt x="144465" y="705226"/>
                  <a:pt x="190919" y="743938"/>
                </a:cubicBezTo>
                <a:cubicBezTo>
                  <a:pt x="200197" y="751669"/>
                  <a:pt x="211016" y="757336"/>
                  <a:pt x="221064" y="764035"/>
                </a:cubicBezTo>
                <a:cubicBezTo>
                  <a:pt x="227763" y="774083"/>
                  <a:pt x="235759" y="783378"/>
                  <a:pt x="241160" y="794180"/>
                </a:cubicBezTo>
                <a:cubicBezTo>
                  <a:pt x="245897" y="803654"/>
                  <a:pt x="244592" y="816054"/>
                  <a:pt x="251209" y="824325"/>
                </a:cubicBezTo>
                <a:cubicBezTo>
                  <a:pt x="258753" y="833755"/>
                  <a:pt x="271527" y="837402"/>
                  <a:pt x="281354" y="844421"/>
                </a:cubicBezTo>
                <a:cubicBezTo>
                  <a:pt x="294982" y="854155"/>
                  <a:pt x="308832" y="863668"/>
                  <a:pt x="321547" y="874567"/>
                </a:cubicBezTo>
                <a:cubicBezTo>
                  <a:pt x="332336" y="883815"/>
                  <a:pt x="340775" y="895615"/>
                  <a:pt x="351692" y="904712"/>
                </a:cubicBezTo>
                <a:cubicBezTo>
                  <a:pt x="372994" y="922464"/>
                  <a:pt x="397464" y="932621"/>
                  <a:pt x="422031" y="944905"/>
                </a:cubicBezTo>
                <a:cubicBezTo>
                  <a:pt x="428730" y="961652"/>
                  <a:pt x="431518" y="980560"/>
                  <a:pt x="442127" y="995147"/>
                </a:cubicBezTo>
                <a:cubicBezTo>
                  <a:pt x="458843" y="1018132"/>
                  <a:pt x="502417" y="1055437"/>
                  <a:pt x="502417" y="1055437"/>
                </a:cubicBezTo>
                <a:cubicBezTo>
                  <a:pt x="510590" y="1079955"/>
                  <a:pt x="513084" y="1096248"/>
                  <a:pt x="532563" y="1115727"/>
                </a:cubicBezTo>
                <a:cubicBezTo>
                  <a:pt x="541102" y="1124266"/>
                  <a:pt x="552660" y="1129125"/>
                  <a:pt x="562708" y="1135824"/>
                </a:cubicBezTo>
                <a:cubicBezTo>
                  <a:pt x="566057" y="1145872"/>
                  <a:pt x="568019" y="1156495"/>
                  <a:pt x="572756" y="1165969"/>
                </a:cubicBezTo>
                <a:cubicBezTo>
                  <a:pt x="586745" y="1193947"/>
                  <a:pt x="600776" y="1204037"/>
                  <a:pt x="622998" y="1226259"/>
                </a:cubicBezTo>
                <a:cubicBezTo>
                  <a:pt x="626347" y="1236307"/>
                  <a:pt x="627902" y="1247145"/>
                  <a:pt x="633046" y="1256404"/>
                </a:cubicBezTo>
                <a:cubicBezTo>
                  <a:pt x="679935" y="1340806"/>
                  <a:pt x="661952" y="1315440"/>
                  <a:pt x="763675" y="1326742"/>
                </a:cubicBezTo>
                <a:cubicBezTo>
                  <a:pt x="770374" y="1336790"/>
                  <a:pt x="774683" y="1348935"/>
                  <a:pt x="783771" y="1356887"/>
                </a:cubicBezTo>
                <a:cubicBezTo>
                  <a:pt x="801948" y="1372792"/>
                  <a:pt x="844061" y="1397081"/>
                  <a:pt x="844061" y="1397081"/>
                </a:cubicBezTo>
                <a:cubicBezTo>
                  <a:pt x="847411" y="1407129"/>
                  <a:pt x="849373" y="1417752"/>
                  <a:pt x="854110" y="1427226"/>
                </a:cubicBezTo>
                <a:cubicBezTo>
                  <a:pt x="865447" y="1449901"/>
                  <a:pt x="879616" y="1468192"/>
                  <a:pt x="904352" y="1477468"/>
                </a:cubicBezTo>
                <a:cubicBezTo>
                  <a:pt x="920343" y="1483465"/>
                  <a:pt x="937846" y="1484167"/>
                  <a:pt x="954593" y="1487516"/>
                </a:cubicBezTo>
                <a:cubicBezTo>
                  <a:pt x="981389" y="1484167"/>
                  <a:pt x="1012511" y="1492447"/>
                  <a:pt x="1034980" y="1477468"/>
                </a:cubicBezTo>
                <a:cubicBezTo>
                  <a:pt x="1049191" y="1467994"/>
                  <a:pt x="1042431" y="1444106"/>
                  <a:pt x="1045028" y="1427226"/>
                </a:cubicBezTo>
                <a:cubicBezTo>
                  <a:pt x="1049134" y="1400536"/>
                  <a:pt x="1051727" y="1373635"/>
                  <a:pt x="1055077" y="1346839"/>
                </a:cubicBezTo>
                <a:cubicBezTo>
                  <a:pt x="1121727" y="1391273"/>
                  <a:pt x="1083340" y="1372852"/>
                  <a:pt x="1225899" y="1376984"/>
                </a:cubicBezTo>
                <a:cubicBezTo>
                  <a:pt x="1410072" y="1382322"/>
                  <a:pt x="1594338" y="1383683"/>
                  <a:pt x="1778558" y="1387032"/>
                </a:cubicBezTo>
                <a:cubicBezTo>
                  <a:pt x="1845547" y="1390382"/>
                  <a:pt x="1921749" y="1398756"/>
                  <a:pt x="1979525" y="1397081"/>
                </a:cubicBezTo>
                <a:cubicBezTo>
                  <a:pt x="2037301" y="1395406"/>
                  <a:pt x="2001477" y="1389358"/>
                  <a:pt x="2125217" y="1376984"/>
                </a:cubicBezTo>
                <a:cubicBezTo>
                  <a:pt x="2181973" y="1371309"/>
                  <a:pt x="2193890" y="1370285"/>
                  <a:pt x="2250831" y="1366936"/>
                </a:cubicBezTo>
                <a:cubicBezTo>
                  <a:pt x="2264229" y="1370285"/>
                  <a:pt x="2277628" y="1376824"/>
                  <a:pt x="2291024" y="1376984"/>
                </a:cubicBezTo>
                <a:cubicBezTo>
                  <a:pt x="2304420" y="1377144"/>
                  <a:pt x="2319488" y="1366061"/>
                  <a:pt x="2331210" y="1367896"/>
                </a:cubicBezTo>
                <a:cubicBezTo>
                  <a:pt x="2342932" y="1369731"/>
                  <a:pt x="2351308" y="1381294"/>
                  <a:pt x="2361356" y="1387993"/>
                </a:cubicBezTo>
                <a:cubicBezTo>
                  <a:pt x="2371199" y="1407678"/>
                  <a:pt x="2331749" y="1397314"/>
                  <a:pt x="2346300" y="1402165"/>
                </a:cubicBezTo>
                <a:lnTo>
                  <a:pt x="2406584" y="1404367"/>
                </a:lnTo>
                <a:cubicBezTo>
                  <a:pt x="2409933" y="1417765"/>
                  <a:pt x="2431701" y="1396220"/>
                  <a:pt x="2446771" y="1397481"/>
                </a:cubicBezTo>
                <a:cubicBezTo>
                  <a:pt x="2461841" y="1398742"/>
                  <a:pt x="2481933" y="1409731"/>
                  <a:pt x="2497006" y="1411933"/>
                </a:cubicBezTo>
                <a:cubicBezTo>
                  <a:pt x="2512079" y="1414135"/>
                  <a:pt x="2522551" y="1411839"/>
                  <a:pt x="2537207" y="1410691"/>
                </a:cubicBezTo>
                <a:cubicBezTo>
                  <a:pt x="2551863" y="1409543"/>
                  <a:pt x="2561494" y="1401697"/>
                  <a:pt x="2584940" y="1405047"/>
                </a:cubicBezTo>
                <a:cubicBezTo>
                  <a:pt x="2635182" y="1401697"/>
                  <a:pt x="2677475" y="1407822"/>
                  <a:pt x="2705527" y="1410691"/>
                </a:cubicBezTo>
                <a:cubicBezTo>
                  <a:pt x="2733579" y="1413560"/>
                  <a:pt x="2737764" y="1419760"/>
                  <a:pt x="2753254" y="1422262"/>
                </a:cubicBezTo>
                <a:cubicBezTo>
                  <a:pt x="2768744" y="1424764"/>
                  <a:pt x="2788421" y="1432403"/>
                  <a:pt x="2798469" y="1425704"/>
                </a:cubicBezTo>
                <a:cubicBezTo>
                  <a:pt x="2801819" y="1415656"/>
                  <a:pt x="2818562" y="1409323"/>
                  <a:pt x="2831122" y="1411251"/>
                </a:cubicBezTo>
                <a:cubicBezTo>
                  <a:pt x="2843682" y="1413179"/>
                  <a:pt x="2851603" y="1459499"/>
                  <a:pt x="2873828" y="1437274"/>
                </a:cubicBezTo>
                <a:lnTo>
                  <a:pt x="3135086" y="1447323"/>
                </a:lnTo>
                <a:cubicBezTo>
                  <a:pt x="3363723" y="1456850"/>
                  <a:pt x="3286602" y="1434189"/>
                  <a:pt x="3386294" y="1467419"/>
                </a:cubicBezTo>
                <a:cubicBezTo>
                  <a:pt x="3468134" y="1451052"/>
                  <a:pt x="3405987" y="1466652"/>
                  <a:pt x="3486778" y="1437274"/>
                </a:cubicBezTo>
                <a:cubicBezTo>
                  <a:pt x="3506686" y="1430035"/>
                  <a:pt x="3547068" y="1417178"/>
                  <a:pt x="3547068" y="1417178"/>
                </a:cubicBezTo>
                <a:cubicBezTo>
                  <a:pt x="3622742" y="1366728"/>
                  <a:pt x="3526573" y="1425960"/>
                  <a:pt x="3617406" y="1387032"/>
                </a:cubicBezTo>
                <a:cubicBezTo>
                  <a:pt x="3628506" y="1382275"/>
                  <a:pt x="3636244" y="1371176"/>
                  <a:pt x="3647552" y="1366936"/>
                </a:cubicBezTo>
                <a:cubicBezTo>
                  <a:pt x="3663543" y="1360939"/>
                  <a:pt x="3681316" y="1361381"/>
                  <a:pt x="3697793" y="1356887"/>
                </a:cubicBezTo>
                <a:cubicBezTo>
                  <a:pt x="3737180" y="1346145"/>
                  <a:pt x="3763965" y="1336301"/>
                  <a:pt x="3798277" y="1316694"/>
                </a:cubicBezTo>
                <a:cubicBezTo>
                  <a:pt x="3808762" y="1310702"/>
                  <a:pt x="3818374" y="1303296"/>
                  <a:pt x="3828422" y="1296597"/>
                </a:cubicBezTo>
                <a:lnTo>
                  <a:pt x="4059534" y="1306646"/>
                </a:lnTo>
                <a:cubicBezTo>
                  <a:pt x="4081724" y="1308033"/>
                  <a:pt x="4204529" y="1323298"/>
                  <a:pt x="4230356" y="1326742"/>
                </a:cubicBezTo>
                <a:cubicBezTo>
                  <a:pt x="4253832" y="1329872"/>
                  <a:pt x="4277470" y="1332146"/>
                  <a:pt x="4300694" y="1336791"/>
                </a:cubicBezTo>
                <a:cubicBezTo>
                  <a:pt x="4327778" y="1342208"/>
                  <a:pt x="4381081" y="1356887"/>
                  <a:pt x="4381081" y="1356887"/>
                </a:cubicBezTo>
                <a:cubicBezTo>
                  <a:pt x="4447710" y="1401307"/>
                  <a:pt x="4373669" y="1349099"/>
                  <a:pt x="4441371" y="1407129"/>
                </a:cubicBezTo>
                <a:cubicBezTo>
                  <a:pt x="4454087" y="1418028"/>
                  <a:pt x="4468167" y="1427226"/>
                  <a:pt x="4481565" y="1437274"/>
                </a:cubicBezTo>
                <a:cubicBezTo>
                  <a:pt x="4484914" y="1447322"/>
                  <a:pt x="4484996" y="1459148"/>
                  <a:pt x="4491613" y="1467419"/>
                </a:cubicBezTo>
                <a:cubicBezTo>
                  <a:pt x="4505780" y="1485128"/>
                  <a:pt x="4532044" y="1490945"/>
                  <a:pt x="4551903" y="1497564"/>
                </a:cubicBezTo>
                <a:cubicBezTo>
                  <a:pt x="4572000" y="1517661"/>
                  <a:pt x="4586649" y="1451766"/>
                  <a:pt x="4612193" y="1557854"/>
                </a:cubicBezTo>
                <a:cubicBezTo>
                  <a:pt x="4637737" y="1663942"/>
                  <a:pt x="4551044" y="2146937"/>
                  <a:pt x="4705169" y="2134094"/>
                </a:cubicBezTo>
                <a:cubicBezTo>
                  <a:pt x="4775838" y="2110536"/>
                  <a:pt x="5248074" y="2193281"/>
                  <a:pt x="5365449" y="2090458"/>
                </a:cubicBezTo>
                <a:cubicBezTo>
                  <a:pt x="5482825" y="1987635"/>
                  <a:pt x="5372516" y="1617646"/>
                  <a:pt x="5409422" y="1517156"/>
                </a:cubicBezTo>
                <a:cubicBezTo>
                  <a:pt x="5446328" y="1416666"/>
                  <a:pt x="5573292" y="1487793"/>
                  <a:pt x="5586883" y="1487516"/>
                </a:cubicBezTo>
                <a:cubicBezTo>
                  <a:pt x="5596931" y="1484167"/>
                  <a:pt x="5606454" y="1476846"/>
                  <a:pt x="5617028" y="1477468"/>
                </a:cubicBezTo>
                <a:cubicBezTo>
                  <a:pt x="5664315" y="1480249"/>
                  <a:pt x="5757705" y="1497564"/>
                  <a:pt x="5757705" y="1497564"/>
                </a:cubicBezTo>
                <a:cubicBezTo>
                  <a:pt x="5831393" y="1494215"/>
                  <a:pt x="5905005" y="1487516"/>
                  <a:pt x="5978769" y="1487516"/>
                </a:cubicBezTo>
                <a:cubicBezTo>
                  <a:pt x="5989361" y="1487516"/>
                  <a:pt x="5998866" y="1500913"/>
                  <a:pt x="6008914" y="1497564"/>
                </a:cubicBezTo>
                <a:cubicBezTo>
                  <a:pt x="6033606" y="1489333"/>
                  <a:pt x="6043068" y="1453362"/>
                  <a:pt x="6059156" y="1437274"/>
                </a:cubicBezTo>
                <a:cubicBezTo>
                  <a:pt x="6078924" y="1417506"/>
                  <a:pt x="6102592" y="1410972"/>
                  <a:pt x="6129494" y="1407129"/>
                </a:cubicBezTo>
                <a:cubicBezTo>
                  <a:pt x="6162817" y="1402368"/>
                  <a:pt x="6196483" y="1400430"/>
                  <a:pt x="6229978" y="1397081"/>
                </a:cubicBezTo>
                <a:cubicBezTo>
                  <a:pt x="6246725" y="1390382"/>
                  <a:pt x="6263108" y="1382688"/>
                  <a:pt x="6280220" y="1376984"/>
                </a:cubicBezTo>
                <a:cubicBezTo>
                  <a:pt x="6293321" y="1372617"/>
                  <a:pt x="6308922" y="1374596"/>
                  <a:pt x="6320413" y="1366936"/>
                </a:cubicBezTo>
                <a:cubicBezTo>
                  <a:pt x="6330461" y="1360237"/>
                  <a:pt x="6331080" y="1344335"/>
                  <a:pt x="6340510" y="1336791"/>
                </a:cubicBezTo>
                <a:cubicBezTo>
                  <a:pt x="6348781" y="1330174"/>
                  <a:pt x="6360234" y="1328637"/>
                  <a:pt x="6370655" y="1326742"/>
                </a:cubicBezTo>
                <a:cubicBezTo>
                  <a:pt x="6397224" y="1321911"/>
                  <a:pt x="6424044" y="1317262"/>
                  <a:pt x="6451042" y="1316694"/>
                </a:cubicBezTo>
                <a:lnTo>
                  <a:pt x="7325248" y="1306646"/>
                </a:lnTo>
                <a:cubicBezTo>
                  <a:pt x="7398942" y="1269799"/>
                  <a:pt x="7329975" y="1299876"/>
                  <a:pt x="7415683" y="1276501"/>
                </a:cubicBezTo>
                <a:cubicBezTo>
                  <a:pt x="7436121" y="1270927"/>
                  <a:pt x="7455877" y="1263103"/>
                  <a:pt x="7475974" y="1256404"/>
                </a:cubicBezTo>
                <a:lnTo>
                  <a:pt x="7506119" y="1246356"/>
                </a:lnTo>
                <a:cubicBezTo>
                  <a:pt x="7559704" y="1165974"/>
                  <a:pt x="7489377" y="1263096"/>
                  <a:pt x="7556360" y="1196114"/>
                </a:cubicBezTo>
                <a:cubicBezTo>
                  <a:pt x="7564900" y="1187575"/>
                  <a:pt x="7567918" y="1174508"/>
                  <a:pt x="7576457" y="1165969"/>
                </a:cubicBezTo>
                <a:cubicBezTo>
                  <a:pt x="7584996" y="1157430"/>
                  <a:pt x="7597324" y="1153603"/>
                  <a:pt x="7606602" y="1145872"/>
                </a:cubicBezTo>
                <a:cubicBezTo>
                  <a:pt x="7657915" y="1103111"/>
                  <a:pt x="7611880" y="1121944"/>
                  <a:pt x="7676941" y="1105679"/>
                </a:cubicBezTo>
                <a:cubicBezTo>
                  <a:pt x="7686989" y="1095631"/>
                  <a:pt x="7696169" y="1084631"/>
                  <a:pt x="7707086" y="1075534"/>
                </a:cubicBezTo>
                <a:cubicBezTo>
                  <a:pt x="7716364" y="1067803"/>
                  <a:pt x="7729500" y="1064715"/>
                  <a:pt x="7737231" y="1055437"/>
                </a:cubicBezTo>
                <a:cubicBezTo>
                  <a:pt x="7746820" y="1043929"/>
                  <a:pt x="7748621" y="1027432"/>
                  <a:pt x="7757327" y="1015243"/>
                </a:cubicBezTo>
                <a:cubicBezTo>
                  <a:pt x="7765587" y="1003679"/>
                  <a:pt x="7778224" y="995887"/>
                  <a:pt x="7787472" y="985098"/>
                </a:cubicBezTo>
                <a:cubicBezTo>
                  <a:pt x="7798371" y="972383"/>
                  <a:pt x="7807569" y="958303"/>
                  <a:pt x="7817617" y="944905"/>
                </a:cubicBezTo>
                <a:cubicBezTo>
                  <a:pt x="7820967" y="928158"/>
                  <a:pt x="7823524" y="911232"/>
                  <a:pt x="7827666" y="894663"/>
                </a:cubicBezTo>
                <a:cubicBezTo>
                  <a:pt x="7830235" y="884387"/>
                  <a:pt x="7836476" y="875037"/>
                  <a:pt x="7837714" y="864518"/>
                </a:cubicBezTo>
                <a:cubicBezTo>
                  <a:pt x="7843207" y="817828"/>
                  <a:pt x="7840034" y="770213"/>
                  <a:pt x="7847763" y="723841"/>
                </a:cubicBezTo>
                <a:cubicBezTo>
                  <a:pt x="7850226" y="709066"/>
                  <a:pt x="7861958" y="697416"/>
                  <a:pt x="7867859" y="683648"/>
                </a:cubicBezTo>
                <a:cubicBezTo>
                  <a:pt x="7872031" y="673912"/>
                  <a:pt x="7874558" y="663551"/>
                  <a:pt x="7877908" y="653503"/>
                </a:cubicBezTo>
                <a:cubicBezTo>
                  <a:pt x="7881257" y="609960"/>
                  <a:pt x="7881145" y="566011"/>
                  <a:pt x="7887956" y="522874"/>
                </a:cubicBezTo>
                <a:cubicBezTo>
                  <a:pt x="7891260" y="501949"/>
                  <a:pt x="7901354" y="482681"/>
                  <a:pt x="7908053" y="462584"/>
                </a:cubicBezTo>
                <a:lnTo>
                  <a:pt x="7928149" y="402294"/>
                </a:lnTo>
                <a:cubicBezTo>
                  <a:pt x="7931499" y="392246"/>
                  <a:pt x="7932323" y="380962"/>
                  <a:pt x="7938198" y="372149"/>
                </a:cubicBezTo>
                <a:cubicBezTo>
                  <a:pt x="7944897" y="362101"/>
                  <a:pt x="7953389" y="353040"/>
                  <a:pt x="7958294" y="342004"/>
                </a:cubicBezTo>
                <a:cubicBezTo>
                  <a:pt x="8005277" y="236292"/>
                  <a:pt x="7956915" y="326044"/>
                  <a:pt x="7988439" y="231472"/>
                </a:cubicBezTo>
                <a:cubicBezTo>
                  <a:pt x="7993176" y="217262"/>
                  <a:pt x="8002635" y="205047"/>
                  <a:pt x="8008536" y="191279"/>
                </a:cubicBezTo>
                <a:cubicBezTo>
                  <a:pt x="8012709" y="181544"/>
                  <a:pt x="8015235" y="171182"/>
                  <a:pt x="8018585" y="161134"/>
                </a:cubicBezTo>
                <a:cubicBezTo>
                  <a:pt x="8021311" y="144778"/>
                  <a:pt x="8026902" y="91900"/>
                  <a:pt x="8038681" y="70698"/>
                </a:cubicBezTo>
                <a:cubicBezTo>
                  <a:pt x="8069329" y="15533"/>
                  <a:pt x="8062724" y="11934"/>
                  <a:pt x="8109020" y="360"/>
                </a:cubicBezTo>
                <a:cubicBezTo>
                  <a:pt x="8112269" y="-452"/>
                  <a:pt x="8115719" y="360"/>
                  <a:pt x="8119068" y="360"/>
                </a:cubicBezTo>
              </a:path>
            </a:pathLst>
          </a:custGeom>
          <a:noFill/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930980" y="4685123"/>
            <a:ext cx="1112363" cy="452487"/>
          </a:xfrm>
          <a:custGeom>
            <a:avLst/>
            <a:gdLst>
              <a:gd name="connsiteX0" fmla="*/ 0 w 1112363"/>
              <a:gd name="connsiteY0" fmla="*/ 358218 h 452486"/>
              <a:gd name="connsiteX1" fmla="*/ 113122 w 1112363"/>
              <a:gd name="connsiteY1" fmla="*/ 226243 h 452486"/>
              <a:gd name="connsiteX2" fmla="*/ 226244 w 1112363"/>
              <a:gd name="connsiteY2" fmla="*/ 56560 h 452486"/>
              <a:gd name="connsiteX3" fmla="*/ 358219 w 1112363"/>
              <a:gd name="connsiteY3" fmla="*/ 0 h 452486"/>
              <a:gd name="connsiteX4" fmla="*/ 603316 w 1112363"/>
              <a:gd name="connsiteY4" fmla="*/ 0 h 452486"/>
              <a:gd name="connsiteX5" fmla="*/ 791852 w 1112363"/>
              <a:gd name="connsiteY5" fmla="*/ 18853 h 452486"/>
              <a:gd name="connsiteX6" fmla="*/ 970961 w 1112363"/>
              <a:gd name="connsiteY6" fmla="*/ 141402 h 452486"/>
              <a:gd name="connsiteX7" fmla="*/ 1093510 w 1112363"/>
              <a:gd name="connsiteY7" fmla="*/ 282804 h 452486"/>
              <a:gd name="connsiteX8" fmla="*/ 1112363 w 1112363"/>
              <a:gd name="connsiteY8" fmla="*/ 452486 h 452486"/>
              <a:gd name="connsiteX9" fmla="*/ 1027522 w 1112363"/>
              <a:gd name="connsiteY9" fmla="*/ 443059 h 452486"/>
              <a:gd name="connsiteX10" fmla="*/ 933254 w 1112363"/>
              <a:gd name="connsiteY10" fmla="*/ 339365 h 452486"/>
              <a:gd name="connsiteX11" fmla="*/ 895547 w 1112363"/>
              <a:gd name="connsiteY11" fmla="*/ 301657 h 452486"/>
              <a:gd name="connsiteX12" fmla="*/ 744718 w 1112363"/>
              <a:gd name="connsiteY12" fmla="*/ 282804 h 452486"/>
              <a:gd name="connsiteX13" fmla="*/ 593889 w 1112363"/>
              <a:gd name="connsiteY13" fmla="*/ 254523 h 452486"/>
              <a:gd name="connsiteX14" fmla="*/ 377072 w 1112363"/>
              <a:gd name="connsiteY14" fmla="*/ 235670 h 452486"/>
              <a:gd name="connsiteX15" fmla="*/ 301658 w 1112363"/>
              <a:gd name="connsiteY15" fmla="*/ 254523 h 452486"/>
              <a:gd name="connsiteX16" fmla="*/ 226244 w 1112363"/>
              <a:gd name="connsiteY16" fmla="*/ 292231 h 452486"/>
              <a:gd name="connsiteX17" fmla="*/ 94268 w 1112363"/>
              <a:gd name="connsiteY17" fmla="*/ 339365 h 452486"/>
              <a:gd name="connsiteX18" fmla="*/ 0 w 1112363"/>
              <a:gd name="connsiteY18" fmla="*/ 358218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12363" h="452486">
                <a:moveTo>
                  <a:pt x="0" y="358218"/>
                </a:moveTo>
                <a:lnTo>
                  <a:pt x="113122" y="226243"/>
                </a:lnTo>
                <a:lnTo>
                  <a:pt x="226244" y="56560"/>
                </a:lnTo>
                <a:lnTo>
                  <a:pt x="358219" y="0"/>
                </a:lnTo>
                <a:lnTo>
                  <a:pt x="603316" y="0"/>
                </a:lnTo>
                <a:lnTo>
                  <a:pt x="791852" y="18853"/>
                </a:lnTo>
                <a:lnTo>
                  <a:pt x="970961" y="141402"/>
                </a:lnTo>
                <a:lnTo>
                  <a:pt x="1093510" y="282804"/>
                </a:lnTo>
                <a:lnTo>
                  <a:pt x="1112363" y="452486"/>
                </a:lnTo>
                <a:lnTo>
                  <a:pt x="1027522" y="443059"/>
                </a:lnTo>
                <a:lnTo>
                  <a:pt x="933254" y="339365"/>
                </a:lnTo>
                <a:lnTo>
                  <a:pt x="895547" y="301657"/>
                </a:lnTo>
                <a:lnTo>
                  <a:pt x="744718" y="282804"/>
                </a:lnTo>
                <a:lnTo>
                  <a:pt x="593889" y="254523"/>
                </a:lnTo>
                <a:lnTo>
                  <a:pt x="377072" y="235670"/>
                </a:lnTo>
                <a:lnTo>
                  <a:pt x="301658" y="254523"/>
                </a:lnTo>
                <a:lnTo>
                  <a:pt x="226244" y="292231"/>
                </a:lnTo>
                <a:lnTo>
                  <a:pt x="94268" y="339365"/>
                </a:lnTo>
                <a:lnTo>
                  <a:pt x="0" y="358218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43130" y="253860"/>
            <a:ext cx="7484165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Changed Condition in Depositional Environments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Road building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Conifer harvest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Diking and channelization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Blocking or filling side channels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Grazing and farming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742932" lvl="1" indent="-285744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060198" y="721280"/>
            <a:ext cx="44542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Leads to: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Single incised channel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Loss of water table/wetlands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Altered vegetation types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Minimal large wood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5" name="Freeform 124"/>
          <p:cNvSpPr/>
          <p:nvPr/>
        </p:nvSpPr>
        <p:spPr>
          <a:xfrm rot="11837599">
            <a:off x="754126" y="4894056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 flipH="1">
            <a:off x="6026841" y="4575975"/>
            <a:ext cx="302177" cy="587263"/>
            <a:chOff x="2286542" y="1287047"/>
            <a:chExt cx="480060" cy="1075150"/>
          </a:xfrm>
        </p:grpSpPr>
        <p:sp>
          <p:nvSpPr>
            <p:cNvPr id="127" name="Freeform 126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 flipH="1">
            <a:off x="5828162" y="4532995"/>
            <a:ext cx="302177" cy="587263"/>
            <a:chOff x="2286542" y="1287047"/>
            <a:chExt cx="480060" cy="1075150"/>
          </a:xfrm>
        </p:grpSpPr>
        <p:sp>
          <p:nvSpPr>
            <p:cNvPr id="130" name="Freeform 129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 flipH="1">
            <a:off x="4339999" y="4124552"/>
            <a:ext cx="302177" cy="587263"/>
            <a:chOff x="2286542" y="1287047"/>
            <a:chExt cx="480060" cy="1075150"/>
          </a:xfrm>
        </p:grpSpPr>
        <p:sp>
          <p:nvSpPr>
            <p:cNvPr id="133" name="Freeform 132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4" name="Freeform 133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 flipH="1">
            <a:off x="8238127" y="3772178"/>
            <a:ext cx="299376" cy="643651"/>
            <a:chOff x="1863549" y="935838"/>
            <a:chExt cx="1116121" cy="2280215"/>
          </a:xfrm>
        </p:grpSpPr>
        <p:sp>
          <p:nvSpPr>
            <p:cNvPr id="136" name="Rectangle 135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616299" y="4550678"/>
            <a:ext cx="197552" cy="151571"/>
            <a:chOff x="3516923" y="5889356"/>
            <a:chExt cx="331596" cy="213394"/>
          </a:xfrm>
        </p:grpSpPr>
        <p:sp>
          <p:nvSpPr>
            <p:cNvPr id="142" name="Freeform 141"/>
            <p:cNvSpPr/>
            <p:nvPr/>
          </p:nvSpPr>
          <p:spPr>
            <a:xfrm>
              <a:off x="3516923" y="5918479"/>
              <a:ext cx="331596" cy="184271"/>
            </a:xfrm>
            <a:custGeom>
              <a:avLst/>
              <a:gdLst>
                <a:gd name="connsiteX0" fmla="*/ 102845 w 303812"/>
                <a:gd name="connsiteY0" fmla="*/ 0 h 200967"/>
                <a:gd name="connsiteX1" fmla="*/ 102845 w 303812"/>
                <a:gd name="connsiteY1" fmla="*/ 0 h 200967"/>
                <a:gd name="connsiteX2" fmla="*/ 42555 w 303812"/>
                <a:gd name="connsiteY2" fmla="*/ 120580 h 200967"/>
                <a:gd name="connsiteX3" fmla="*/ 22458 w 303812"/>
                <a:gd name="connsiteY3" fmla="*/ 130629 h 200967"/>
                <a:gd name="connsiteX4" fmla="*/ 132990 w 303812"/>
                <a:gd name="connsiteY4" fmla="*/ 140677 h 200967"/>
                <a:gd name="connsiteX5" fmla="*/ 143038 w 303812"/>
                <a:gd name="connsiteY5" fmla="*/ 170822 h 200967"/>
                <a:gd name="connsiteX6" fmla="*/ 173183 w 303812"/>
                <a:gd name="connsiteY6" fmla="*/ 200967 h 200967"/>
                <a:gd name="connsiteX7" fmla="*/ 203328 w 303812"/>
                <a:gd name="connsiteY7" fmla="*/ 120580 h 200967"/>
                <a:gd name="connsiteX8" fmla="*/ 233473 w 303812"/>
                <a:gd name="connsiteY8" fmla="*/ 140677 h 200967"/>
                <a:gd name="connsiteX9" fmla="*/ 303812 w 303812"/>
                <a:gd name="connsiteY9" fmla="*/ 150725 h 200967"/>
                <a:gd name="connsiteX10" fmla="*/ 283715 w 303812"/>
                <a:gd name="connsiteY10" fmla="*/ 90435 h 200967"/>
                <a:gd name="connsiteX11" fmla="*/ 243522 w 303812"/>
                <a:gd name="connsiteY11" fmla="*/ 10048 h 200967"/>
                <a:gd name="connsiteX12" fmla="*/ 213377 w 303812"/>
                <a:gd name="connsiteY12" fmla="*/ 10048 h 200967"/>
                <a:gd name="connsiteX13" fmla="*/ 102845 w 303812"/>
                <a:gd name="connsiteY13" fmla="*/ 0 h 20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812" h="200967">
                  <a:moveTo>
                    <a:pt x="102845" y="0"/>
                  </a:moveTo>
                  <a:lnTo>
                    <a:pt x="102845" y="0"/>
                  </a:lnTo>
                  <a:cubicBezTo>
                    <a:pt x="76926" y="69117"/>
                    <a:pt x="83957" y="73264"/>
                    <a:pt x="42555" y="120580"/>
                  </a:cubicBezTo>
                  <a:cubicBezTo>
                    <a:pt x="-25672" y="198553"/>
                    <a:pt x="4275" y="157903"/>
                    <a:pt x="22458" y="130629"/>
                  </a:cubicBezTo>
                  <a:cubicBezTo>
                    <a:pt x="59302" y="133978"/>
                    <a:pt x="97893" y="128978"/>
                    <a:pt x="132990" y="140677"/>
                  </a:cubicBezTo>
                  <a:cubicBezTo>
                    <a:pt x="143038" y="144026"/>
                    <a:pt x="137163" y="162009"/>
                    <a:pt x="143038" y="170822"/>
                  </a:cubicBezTo>
                  <a:cubicBezTo>
                    <a:pt x="150921" y="182646"/>
                    <a:pt x="163135" y="190919"/>
                    <a:pt x="173183" y="200967"/>
                  </a:cubicBezTo>
                  <a:cubicBezTo>
                    <a:pt x="174274" y="195512"/>
                    <a:pt x="181765" y="124892"/>
                    <a:pt x="203328" y="120580"/>
                  </a:cubicBezTo>
                  <a:cubicBezTo>
                    <a:pt x="215170" y="118212"/>
                    <a:pt x="221906" y="137207"/>
                    <a:pt x="233473" y="140677"/>
                  </a:cubicBezTo>
                  <a:cubicBezTo>
                    <a:pt x="256159" y="147483"/>
                    <a:pt x="280366" y="147376"/>
                    <a:pt x="303812" y="150725"/>
                  </a:cubicBezTo>
                  <a:lnTo>
                    <a:pt x="283715" y="90435"/>
                  </a:lnTo>
                  <a:cubicBezTo>
                    <a:pt x="274915" y="64035"/>
                    <a:pt x="265428" y="28303"/>
                    <a:pt x="243522" y="10048"/>
                  </a:cubicBezTo>
                  <a:cubicBezTo>
                    <a:pt x="235803" y="3615"/>
                    <a:pt x="223425" y="10048"/>
                    <a:pt x="213377" y="10048"/>
                  </a:cubicBezTo>
                  <a:lnTo>
                    <a:pt x="10284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3631601" y="5889356"/>
              <a:ext cx="157405" cy="457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285992" y="4174902"/>
            <a:ext cx="197552" cy="151571"/>
            <a:chOff x="3516923" y="5889356"/>
            <a:chExt cx="331596" cy="213394"/>
          </a:xfrm>
        </p:grpSpPr>
        <p:sp>
          <p:nvSpPr>
            <p:cNvPr id="145" name="Freeform 144"/>
            <p:cNvSpPr/>
            <p:nvPr/>
          </p:nvSpPr>
          <p:spPr>
            <a:xfrm>
              <a:off x="3516923" y="5918479"/>
              <a:ext cx="331596" cy="184271"/>
            </a:xfrm>
            <a:custGeom>
              <a:avLst/>
              <a:gdLst>
                <a:gd name="connsiteX0" fmla="*/ 102845 w 303812"/>
                <a:gd name="connsiteY0" fmla="*/ 0 h 200967"/>
                <a:gd name="connsiteX1" fmla="*/ 102845 w 303812"/>
                <a:gd name="connsiteY1" fmla="*/ 0 h 200967"/>
                <a:gd name="connsiteX2" fmla="*/ 42555 w 303812"/>
                <a:gd name="connsiteY2" fmla="*/ 120580 h 200967"/>
                <a:gd name="connsiteX3" fmla="*/ 22458 w 303812"/>
                <a:gd name="connsiteY3" fmla="*/ 130629 h 200967"/>
                <a:gd name="connsiteX4" fmla="*/ 132990 w 303812"/>
                <a:gd name="connsiteY4" fmla="*/ 140677 h 200967"/>
                <a:gd name="connsiteX5" fmla="*/ 143038 w 303812"/>
                <a:gd name="connsiteY5" fmla="*/ 170822 h 200967"/>
                <a:gd name="connsiteX6" fmla="*/ 173183 w 303812"/>
                <a:gd name="connsiteY6" fmla="*/ 200967 h 200967"/>
                <a:gd name="connsiteX7" fmla="*/ 203328 w 303812"/>
                <a:gd name="connsiteY7" fmla="*/ 120580 h 200967"/>
                <a:gd name="connsiteX8" fmla="*/ 233473 w 303812"/>
                <a:gd name="connsiteY8" fmla="*/ 140677 h 200967"/>
                <a:gd name="connsiteX9" fmla="*/ 303812 w 303812"/>
                <a:gd name="connsiteY9" fmla="*/ 150725 h 200967"/>
                <a:gd name="connsiteX10" fmla="*/ 283715 w 303812"/>
                <a:gd name="connsiteY10" fmla="*/ 90435 h 200967"/>
                <a:gd name="connsiteX11" fmla="*/ 243522 w 303812"/>
                <a:gd name="connsiteY11" fmla="*/ 10048 h 200967"/>
                <a:gd name="connsiteX12" fmla="*/ 213377 w 303812"/>
                <a:gd name="connsiteY12" fmla="*/ 10048 h 200967"/>
                <a:gd name="connsiteX13" fmla="*/ 102845 w 303812"/>
                <a:gd name="connsiteY13" fmla="*/ 0 h 20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812" h="200967">
                  <a:moveTo>
                    <a:pt x="102845" y="0"/>
                  </a:moveTo>
                  <a:lnTo>
                    <a:pt x="102845" y="0"/>
                  </a:lnTo>
                  <a:cubicBezTo>
                    <a:pt x="76926" y="69117"/>
                    <a:pt x="83957" y="73264"/>
                    <a:pt x="42555" y="120580"/>
                  </a:cubicBezTo>
                  <a:cubicBezTo>
                    <a:pt x="-25672" y="198553"/>
                    <a:pt x="4275" y="157903"/>
                    <a:pt x="22458" y="130629"/>
                  </a:cubicBezTo>
                  <a:cubicBezTo>
                    <a:pt x="59302" y="133978"/>
                    <a:pt x="97893" y="128978"/>
                    <a:pt x="132990" y="140677"/>
                  </a:cubicBezTo>
                  <a:cubicBezTo>
                    <a:pt x="143038" y="144026"/>
                    <a:pt x="137163" y="162009"/>
                    <a:pt x="143038" y="170822"/>
                  </a:cubicBezTo>
                  <a:cubicBezTo>
                    <a:pt x="150921" y="182646"/>
                    <a:pt x="163135" y="190919"/>
                    <a:pt x="173183" y="200967"/>
                  </a:cubicBezTo>
                  <a:cubicBezTo>
                    <a:pt x="174274" y="195512"/>
                    <a:pt x="181765" y="124892"/>
                    <a:pt x="203328" y="120580"/>
                  </a:cubicBezTo>
                  <a:cubicBezTo>
                    <a:pt x="215170" y="118212"/>
                    <a:pt x="221906" y="137207"/>
                    <a:pt x="233473" y="140677"/>
                  </a:cubicBezTo>
                  <a:cubicBezTo>
                    <a:pt x="256159" y="147483"/>
                    <a:pt x="280366" y="147376"/>
                    <a:pt x="303812" y="150725"/>
                  </a:cubicBezTo>
                  <a:lnTo>
                    <a:pt x="283715" y="90435"/>
                  </a:lnTo>
                  <a:cubicBezTo>
                    <a:pt x="274915" y="64035"/>
                    <a:pt x="265428" y="28303"/>
                    <a:pt x="243522" y="10048"/>
                  </a:cubicBezTo>
                  <a:cubicBezTo>
                    <a:pt x="235803" y="3615"/>
                    <a:pt x="223425" y="10048"/>
                    <a:pt x="213377" y="10048"/>
                  </a:cubicBezTo>
                  <a:lnTo>
                    <a:pt x="10284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3631601" y="5889356"/>
              <a:ext cx="157405" cy="457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 flipH="1">
            <a:off x="321739" y="3750906"/>
            <a:ext cx="299376" cy="643651"/>
            <a:chOff x="1863549" y="935838"/>
            <a:chExt cx="1116121" cy="2280215"/>
          </a:xfrm>
        </p:grpSpPr>
        <p:sp>
          <p:nvSpPr>
            <p:cNvPr id="148" name="Rectangle 147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 flipH="1">
            <a:off x="505729" y="3942797"/>
            <a:ext cx="299376" cy="643651"/>
            <a:chOff x="1863549" y="935838"/>
            <a:chExt cx="1116121" cy="2280215"/>
          </a:xfrm>
        </p:grpSpPr>
        <p:sp>
          <p:nvSpPr>
            <p:cNvPr id="151" name="Rectangle 150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77844" y="4136734"/>
            <a:ext cx="393797" cy="643651"/>
            <a:chOff x="1863549" y="935838"/>
            <a:chExt cx="1116121" cy="2280215"/>
          </a:xfrm>
        </p:grpSpPr>
        <p:sp>
          <p:nvSpPr>
            <p:cNvPr id="154" name="Rectangle 153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 flipH="1">
            <a:off x="8086463" y="4100625"/>
            <a:ext cx="299376" cy="643651"/>
            <a:chOff x="1863549" y="935838"/>
            <a:chExt cx="1116121" cy="2280215"/>
          </a:xfrm>
        </p:grpSpPr>
        <p:sp>
          <p:nvSpPr>
            <p:cNvPr id="157" name="Rectangle 156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 flipH="1">
            <a:off x="7914780" y="4240644"/>
            <a:ext cx="299376" cy="643651"/>
            <a:chOff x="1863549" y="935838"/>
            <a:chExt cx="1116121" cy="2280215"/>
          </a:xfrm>
        </p:grpSpPr>
        <p:sp>
          <p:nvSpPr>
            <p:cNvPr id="160" name="Rectangle 159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 flipH="1">
            <a:off x="163132" y="3524344"/>
            <a:ext cx="299376" cy="643651"/>
            <a:chOff x="1863549" y="935838"/>
            <a:chExt cx="1116121" cy="2280215"/>
          </a:xfrm>
        </p:grpSpPr>
        <p:sp>
          <p:nvSpPr>
            <p:cNvPr id="163" name="Rectangle 162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 flipH="1">
            <a:off x="3689059" y="4056907"/>
            <a:ext cx="460648" cy="1017804"/>
            <a:chOff x="1863549" y="935838"/>
            <a:chExt cx="1116121" cy="2280215"/>
          </a:xfrm>
        </p:grpSpPr>
        <p:sp>
          <p:nvSpPr>
            <p:cNvPr id="166" name="Rectangle 165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8365883" y="3309394"/>
            <a:ext cx="333135" cy="643651"/>
            <a:chOff x="1863549" y="935838"/>
            <a:chExt cx="1116121" cy="2280215"/>
          </a:xfrm>
        </p:grpSpPr>
        <p:sp>
          <p:nvSpPr>
            <p:cNvPr id="169" name="Rectangle 168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8464127" y="3825485"/>
            <a:ext cx="197552" cy="151571"/>
            <a:chOff x="3516923" y="5889356"/>
            <a:chExt cx="331596" cy="213394"/>
          </a:xfrm>
        </p:grpSpPr>
        <p:sp>
          <p:nvSpPr>
            <p:cNvPr id="139" name="Freeform 138"/>
            <p:cNvSpPr/>
            <p:nvPr/>
          </p:nvSpPr>
          <p:spPr>
            <a:xfrm>
              <a:off x="3516923" y="5918479"/>
              <a:ext cx="331596" cy="184271"/>
            </a:xfrm>
            <a:custGeom>
              <a:avLst/>
              <a:gdLst>
                <a:gd name="connsiteX0" fmla="*/ 102845 w 303812"/>
                <a:gd name="connsiteY0" fmla="*/ 0 h 200967"/>
                <a:gd name="connsiteX1" fmla="*/ 102845 w 303812"/>
                <a:gd name="connsiteY1" fmla="*/ 0 h 200967"/>
                <a:gd name="connsiteX2" fmla="*/ 42555 w 303812"/>
                <a:gd name="connsiteY2" fmla="*/ 120580 h 200967"/>
                <a:gd name="connsiteX3" fmla="*/ 22458 w 303812"/>
                <a:gd name="connsiteY3" fmla="*/ 130629 h 200967"/>
                <a:gd name="connsiteX4" fmla="*/ 132990 w 303812"/>
                <a:gd name="connsiteY4" fmla="*/ 140677 h 200967"/>
                <a:gd name="connsiteX5" fmla="*/ 143038 w 303812"/>
                <a:gd name="connsiteY5" fmla="*/ 170822 h 200967"/>
                <a:gd name="connsiteX6" fmla="*/ 173183 w 303812"/>
                <a:gd name="connsiteY6" fmla="*/ 200967 h 200967"/>
                <a:gd name="connsiteX7" fmla="*/ 203328 w 303812"/>
                <a:gd name="connsiteY7" fmla="*/ 120580 h 200967"/>
                <a:gd name="connsiteX8" fmla="*/ 233473 w 303812"/>
                <a:gd name="connsiteY8" fmla="*/ 140677 h 200967"/>
                <a:gd name="connsiteX9" fmla="*/ 303812 w 303812"/>
                <a:gd name="connsiteY9" fmla="*/ 150725 h 200967"/>
                <a:gd name="connsiteX10" fmla="*/ 283715 w 303812"/>
                <a:gd name="connsiteY10" fmla="*/ 90435 h 200967"/>
                <a:gd name="connsiteX11" fmla="*/ 243522 w 303812"/>
                <a:gd name="connsiteY11" fmla="*/ 10048 h 200967"/>
                <a:gd name="connsiteX12" fmla="*/ 213377 w 303812"/>
                <a:gd name="connsiteY12" fmla="*/ 10048 h 200967"/>
                <a:gd name="connsiteX13" fmla="*/ 102845 w 303812"/>
                <a:gd name="connsiteY13" fmla="*/ 0 h 20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812" h="200967">
                  <a:moveTo>
                    <a:pt x="102845" y="0"/>
                  </a:moveTo>
                  <a:lnTo>
                    <a:pt x="102845" y="0"/>
                  </a:lnTo>
                  <a:cubicBezTo>
                    <a:pt x="76926" y="69117"/>
                    <a:pt x="83957" y="73264"/>
                    <a:pt x="42555" y="120580"/>
                  </a:cubicBezTo>
                  <a:cubicBezTo>
                    <a:pt x="-25672" y="198553"/>
                    <a:pt x="4275" y="157903"/>
                    <a:pt x="22458" y="130629"/>
                  </a:cubicBezTo>
                  <a:cubicBezTo>
                    <a:pt x="59302" y="133978"/>
                    <a:pt x="97893" y="128978"/>
                    <a:pt x="132990" y="140677"/>
                  </a:cubicBezTo>
                  <a:cubicBezTo>
                    <a:pt x="143038" y="144026"/>
                    <a:pt x="137163" y="162009"/>
                    <a:pt x="143038" y="170822"/>
                  </a:cubicBezTo>
                  <a:cubicBezTo>
                    <a:pt x="150921" y="182646"/>
                    <a:pt x="163135" y="190919"/>
                    <a:pt x="173183" y="200967"/>
                  </a:cubicBezTo>
                  <a:cubicBezTo>
                    <a:pt x="174274" y="195512"/>
                    <a:pt x="181765" y="124892"/>
                    <a:pt x="203328" y="120580"/>
                  </a:cubicBezTo>
                  <a:cubicBezTo>
                    <a:pt x="215170" y="118212"/>
                    <a:pt x="221906" y="137207"/>
                    <a:pt x="233473" y="140677"/>
                  </a:cubicBezTo>
                  <a:cubicBezTo>
                    <a:pt x="256159" y="147483"/>
                    <a:pt x="280366" y="147376"/>
                    <a:pt x="303812" y="150725"/>
                  </a:cubicBezTo>
                  <a:lnTo>
                    <a:pt x="283715" y="90435"/>
                  </a:lnTo>
                  <a:cubicBezTo>
                    <a:pt x="274915" y="64035"/>
                    <a:pt x="265428" y="28303"/>
                    <a:pt x="243522" y="10048"/>
                  </a:cubicBezTo>
                  <a:cubicBezTo>
                    <a:pt x="235803" y="3615"/>
                    <a:pt x="223425" y="10048"/>
                    <a:pt x="213377" y="10048"/>
                  </a:cubicBezTo>
                  <a:lnTo>
                    <a:pt x="10284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3631601" y="5889356"/>
              <a:ext cx="157405" cy="457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 flipH="1">
            <a:off x="3534931" y="4459502"/>
            <a:ext cx="299376" cy="643651"/>
            <a:chOff x="1863549" y="935838"/>
            <a:chExt cx="1116121" cy="2280215"/>
          </a:xfrm>
        </p:grpSpPr>
        <p:sp>
          <p:nvSpPr>
            <p:cNvPr id="172" name="Rectangle 171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2316675" y="4670654"/>
            <a:ext cx="267648" cy="352927"/>
            <a:chOff x="2543749" y="2845717"/>
            <a:chExt cx="286748" cy="387502"/>
          </a:xfrm>
        </p:grpSpPr>
        <p:sp>
          <p:nvSpPr>
            <p:cNvPr id="175" name="Freeform 174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6" name="Freeform 175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2087199" y="4692111"/>
            <a:ext cx="267648" cy="352927"/>
            <a:chOff x="2543749" y="2845717"/>
            <a:chExt cx="286748" cy="387502"/>
          </a:xfrm>
        </p:grpSpPr>
        <p:sp>
          <p:nvSpPr>
            <p:cNvPr id="178" name="Freeform 177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9" name="Freeform 178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1607037" y="4674338"/>
            <a:ext cx="267648" cy="352927"/>
            <a:chOff x="2543749" y="2845717"/>
            <a:chExt cx="286748" cy="387502"/>
          </a:xfrm>
        </p:grpSpPr>
        <p:sp>
          <p:nvSpPr>
            <p:cNvPr id="181" name="Freeform 180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2" name="Freeform 181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859815" y="4680399"/>
            <a:ext cx="267648" cy="352927"/>
            <a:chOff x="2543749" y="2845717"/>
            <a:chExt cx="286748" cy="387502"/>
          </a:xfrm>
        </p:grpSpPr>
        <p:sp>
          <p:nvSpPr>
            <p:cNvPr id="184" name="Freeform 183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5" name="Freeform 184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6" name="Freeform 185"/>
          <p:cNvSpPr/>
          <p:nvPr/>
        </p:nvSpPr>
        <p:spPr>
          <a:xfrm>
            <a:off x="6381950" y="4628562"/>
            <a:ext cx="1715679" cy="518475"/>
          </a:xfrm>
          <a:custGeom>
            <a:avLst/>
            <a:gdLst>
              <a:gd name="connsiteX0" fmla="*/ 0 w 1715679"/>
              <a:gd name="connsiteY0" fmla="*/ 499620 h 518474"/>
              <a:gd name="connsiteX1" fmla="*/ 282805 w 1715679"/>
              <a:gd name="connsiteY1" fmla="*/ 18853 h 518474"/>
              <a:gd name="connsiteX2" fmla="*/ 1583703 w 1715679"/>
              <a:gd name="connsiteY2" fmla="*/ 0 h 518474"/>
              <a:gd name="connsiteX3" fmla="*/ 1715679 w 1715679"/>
              <a:gd name="connsiteY3" fmla="*/ 197963 h 518474"/>
              <a:gd name="connsiteX4" fmla="*/ 1611984 w 1715679"/>
              <a:gd name="connsiteY4" fmla="*/ 282804 h 518474"/>
              <a:gd name="connsiteX5" fmla="*/ 1442301 w 1715679"/>
              <a:gd name="connsiteY5" fmla="*/ 320511 h 518474"/>
              <a:gd name="connsiteX6" fmla="*/ 1046376 w 1715679"/>
              <a:gd name="connsiteY6" fmla="*/ 320511 h 518474"/>
              <a:gd name="connsiteX7" fmla="*/ 772998 w 1715679"/>
              <a:gd name="connsiteY7" fmla="*/ 329938 h 518474"/>
              <a:gd name="connsiteX8" fmla="*/ 471341 w 1715679"/>
              <a:gd name="connsiteY8" fmla="*/ 348792 h 518474"/>
              <a:gd name="connsiteX9" fmla="*/ 320512 w 1715679"/>
              <a:gd name="connsiteY9" fmla="*/ 414779 h 518474"/>
              <a:gd name="connsiteX10" fmla="*/ 207390 w 1715679"/>
              <a:gd name="connsiteY10" fmla="*/ 433633 h 518474"/>
              <a:gd name="connsiteX11" fmla="*/ 131976 w 1715679"/>
              <a:gd name="connsiteY11" fmla="*/ 518474 h 518474"/>
              <a:gd name="connsiteX12" fmla="*/ 0 w 1715679"/>
              <a:gd name="connsiteY12" fmla="*/ 499620 h 51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5679" h="518474">
                <a:moveTo>
                  <a:pt x="0" y="499620"/>
                </a:moveTo>
                <a:lnTo>
                  <a:pt x="282805" y="18853"/>
                </a:lnTo>
                <a:lnTo>
                  <a:pt x="1583703" y="0"/>
                </a:lnTo>
                <a:lnTo>
                  <a:pt x="1715679" y="197963"/>
                </a:lnTo>
                <a:lnTo>
                  <a:pt x="1611984" y="282804"/>
                </a:lnTo>
                <a:lnTo>
                  <a:pt x="1442301" y="320511"/>
                </a:lnTo>
                <a:lnTo>
                  <a:pt x="1046376" y="320511"/>
                </a:lnTo>
                <a:lnTo>
                  <a:pt x="772998" y="329938"/>
                </a:lnTo>
                <a:lnTo>
                  <a:pt x="471341" y="348792"/>
                </a:lnTo>
                <a:lnTo>
                  <a:pt x="320512" y="414779"/>
                </a:lnTo>
                <a:lnTo>
                  <a:pt x="207390" y="433633"/>
                </a:lnTo>
                <a:lnTo>
                  <a:pt x="131976" y="518474"/>
                </a:lnTo>
                <a:lnTo>
                  <a:pt x="0" y="49962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356528" y="5478651"/>
            <a:ext cx="3703671" cy="0"/>
          </a:xfrm>
          <a:prstGeom prst="line">
            <a:avLst/>
          </a:prstGeom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H="1">
            <a:off x="5881608" y="5478651"/>
            <a:ext cx="2228311" cy="0"/>
          </a:xfrm>
          <a:prstGeom prst="line">
            <a:avLst/>
          </a:prstGeom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96122" y="5230988"/>
            <a:ext cx="935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Water table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473631" y="5082073"/>
            <a:ext cx="0" cy="592853"/>
          </a:xfrm>
          <a:prstGeom prst="straightConnector1">
            <a:avLst/>
          </a:prstGeom>
          <a:ln w="44450">
            <a:solidFill>
              <a:srgbClr val="99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 flipV="1">
            <a:off x="5139114" y="5330408"/>
            <a:ext cx="663579" cy="4816"/>
          </a:xfrm>
          <a:prstGeom prst="straightConnector1">
            <a:avLst/>
          </a:prstGeom>
          <a:ln w="44450">
            <a:solidFill>
              <a:srgbClr val="99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>
            <a:off x="1634259" y="5109769"/>
            <a:ext cx="9341" cy="303419"/>
          </a:xfrm>
          <a:prstGeom prst="straightConnector1">
            <a:avLst/>
          </a:prstGeom>
          <a:ln w="444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>
            <a:off x="2996995" y="5136100"/>
            <a:ext cx="9341" cy="303419"/>
          </a:xfrm>
          <a:prstGeom prst="straightConnector1">
            <a:avLst/>
          </a:prstGeom>
          <a:ln w="444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" name="Group 193"/>
          <p:cNvGrpSpPr/>
          <p:nvPr/>
        </p:nvGrpSpPr>
        <p:grpSpPr>
          <a:xfrm flipH="1">
            <a:off x="2927538" y="4483360"/>
            <a:ext cx="302177" cy="587263"/>
            <a:chOff x="2286542" y="1287047"/>
            <a:chExt cx="480060" cy="1075150"/>
          </a:xfrm>
        </p:grpSpPr>
        <p:sp>
          <p:nvSpPr>
            <p:cNvPr id="195" name="Freeform 194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6" name="Freeform 195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 flipH="1">
            <a:off x="2639491" y="4474598"/>
            <a:ext cx="302177" cy="587263"/>
            <a:chOff x="2286542" y="1287047"/>
            <a:chExt cx="480060" cy="1075150"/>
          </a:xfrm>
        </p:grpSpPr>
        <p:sp>
          <p:nvSpPr>
            <p:cNvPr id="198" name="Freeform 197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9" name="Freeform 198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0" name="Group 199"/>
          <p:cNvGrpSpPr/>
          <p:nvPr/>
        </p:nvGrpSpPr>
        <p:grpSpPr>
          <a:xfrm flipH="1">
            <a:off x="3319099" y="4509482"/>
            <a:ext cx="302177" cy="587263"/>
            <a:chOff x="2286542" y="1287047"/>
            <a:chExt cx="480060" cy="1075150"/>
          </a:xfrm>
        </p:grpSpPr>
        <p:sp>
          <p:nvSpPr>
            <p:cNvPr id="201" name="Freeform 200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2" name="Freeform 201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 flipH="1">
            <a:off x="3073066" y="4490008"/>
            <a:ext cx="302177" cy="587263"/>
            <a:chOff x="2286542" y="1287047"/>
            <a:chExt cx="480060" cy="1075150"/>
          </a:xfrm>
        </p:grpSpPr>
        <p:sp>
          <p:nvSpPr>
            <p:cNvPr id="204" name="Freeform 203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5" name="Freeform 204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292407" y="5850873"/>
            <a:ext cx="2780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Stream Evolution Model, Stages 2-4</a:t>
            </a:r>
          </a:p>
          <a:p>
            <a:r>
              <a:rPr lang="en-US" sz="1400" dirty="0" err="1">
                <a:solidFill>
                  <a:prstClr val="black"/>
                </a:solidFill>
              </a:rPr>
              <a:t>Cluer</a:t>
            </a:r>
            <a:r>
              <a:rPr lang="en-US" sz="1400" dirty="0">
                <a:solidFill>
                  <a:prstClr val="black"/>
                </a:solidFill>
              </a:rPr>
              <a:t> and Thorne, 2013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115" y="3079519"/>
            <a:ext cx="8077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b="1" dirty="0">
                <a:solidFill>
                  <a:prstClr val="black"/>
                </a:solidFill>
              </a:rPr>
              <a:t>Altered Stream Power –&gt; change from deposition to transport</a:t>
            </a:r>
          </a:p>
        </p:txBody>
      </p:sp>
    </p:spTree>
    <p:extLst>
      <p:ext uri="{BB962C8B-B14F-4D97-AF65-F5344CB8AC3E}">
        <p14:creationId xmlns:p14="http://schemas.microsoft.com/office/powerpoint/2010/main" val="340728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3437962" y="4166413"/>
            <a:ext cx="684745" cy="924701"/>
            <a:chOff x="3261344" y="1431456"/>
            <a:chExt cx="733610" cy="1015293"/>
          </a:xfrm>
        </p:grpSpPr>
        <p:sp>
          <p:nvSpPr>
            <p:cNvPr id="63" name="Freeform 62"/>
            <p:cNvSpPr/>
            <p:nvPr/>
          </p:nvSpPr>
          <p:spPr>
            <a:xfrm>
              <a:off x="3557593" y="1949366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 rot="1715800" flipH="1">
              <a:off x="3261344" y="1431456"/>
              <a:ext cx="73361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639729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1036759" y="4906091"/>
            <a:ext cx="6917055" cy="258372"/>
          </a:xfrm>
          <a:prstGeom prst="rect">
            <a:avLst/>
          </a:prstGeom>
          <a:noFill/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Freeform 116"/>
          <p:cNvSpPr/>
          <p:nvPr/>
        </p:nvSpPr>
        <p:spPr>
          <a:xfrm>
            <a:off x="1135467" y="4994031"/>
            <a:ext cx="251209" cy="120580"/>
          </a:xfrm>
          <a:custGeom>
            <a:avLst/>
            <a:gdLst>
              <a:gd name="connsiteX0" fmla="*/ 0 w 251209"/>
              <a:gd name="connsiteY0" fmla="*/ 0 h 120580"/>
              <a:gd name="connsiteX1" fmla="*/ 251209 w 251209"/>
              <a:gd name="connsiteY1" fmla="*/ 20096 h 120580"/>
              <a:gd name="connsiteX2" fmla="*/ 241160 w 251209"/>
              <a:gd name="connsiteY2" fmla="*/ 90435 h 120580"/>
              <a:gd name="connsiteX3" fmla="*/ 231112 w 251209"/>
              <a:gd name="connsiteY3" fmla="*/ 120580 h 120580"/>
              <a:gd name="connsiteX4" fmla="*/ 140677 w 251209"/>
              <a:gd name="connsiteY4" fmla="*/ 120580 h 120580"/>
              <a:gd name="connsiteX5" fmla="*/ 140677 w 251209"/>
              <a:gd name="connsiteY5" fmla="*/ 120580 h 120580"/>
              <a:gd name="connsiteX6" fmla="*/ 0 w 251209"/>
              <a:gd name="connsiteY6" fmla="*/ 0 h 12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209" h="120580">
                <a:moveTo>
                  <a:pt x="0" y="0"/>
                </a:moveTo>
                <a:lnTo>
                  <a:pt x="251209" y="20096"/>
                </a:lnTo>
                <a:lnTo>
                  <a:pt x="241160" y="90435"/>
                </a:lnTo>
                <a:lnTo>
                  <a:pt x="231112" y="120580"/>
                </a:lnTo>
                <a:lnTo>
                  <a:pt x="140677" y="120580"/>
                </a:lnTo>
                <a:lnTo>
                  <a:pt x="140677" y="1205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Freeform 115"/>
          <p:cNvSpPr/>
          <p:nvPr/>
        </p:nvSpPr>
        <p:spPr>
          <a:xfrm>
            <a:off x="4903599" y="5034226"/>
            <a:ext cx="1637881" cy="170675"/>
          </a:xfrm>
          <a:custGeom>
            <a:avLst/>
            <a:gdLst>
              <a:gd name="connsiteX0" fmla="*/ 0 w 1637881"/>
              <a:gd name="connsiteY0" fmla="*/ 20097 h 150725"/>
              <a:gd name="connsiteX1" fmla="*/ 1637881 w 1637881"/>
              <a:gd name="connsiteY1" fmla="*/ 0 h 150725"/>
              <a:gd name="connsiteX2" fmla="*/ 1617784 w 1637881"/>
              <a:gd name="connsiteY2" fmla="*/ 70339 h 150725"/>
              <a:gd name="connsiteX3" fmla="*/ 1507252 w 1637881"/>
              <a:gd name="connsiteY3" fmla="*/ 70339 h 150725"/>
              <a:gd name="connsiteX4" fmla="*/ 1386672 w 1637881"/>
              <a:gd name="connsiteY4" fmla="*/ 70339 h 150725"/>
              <a:gd name="connsiteX5" fmla="*/ 1286189 w 1637881"/>
              <a:gd name="connsiteY5" fmla="*/ 80387 h 150725"/>
              <a:gd name="connsiteX6" fmla="*/ 1105318 w 1637881"/>
              <a:gd name="connsiteY6" fmla="*/ 70339 h 150725"/>
              <a:gd name="connsiteX7" fmla="*/ 612949 w 1637881"/>
              <a:gd name="connsiteY7" fmla="*/ 80387 h 150725"/>
              <a:gd name="connsiteX8" fmla="*/ 321547 w 1637881"/>
              <a:gd name="connsiteY8" fmla="*/ 130629 h 150725"/>
              <a:gd name="connsiteX9" fmla="*/ 180870 w 1637881"/>
              <a:gd name="connsiteY9" fmla="*/ 150725 h 150725"/>
              <a:gd name="connsiteX10" fmla="*/ 70338 w 1637881"/>
              <a:gd name="connsiteY10" fmla="*/ 80387 h 150725"/>
              <a:gd name="connsiteX11" fmla="*/ 0 w 1637881"/>
              <a:gd name="connsiteY11" fmla="*/ 20097 h 15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7881" h="150725">
                <a:moveTo>
                  <a:pt x="0" y="20097"/>
                </a:moveTo>
                <a:lnTo>
                  <a:pt x="1637881" y="0"/>
                </a:lnTo>
                <a:lnTo>
                  <a:pt x="1617784" y="70339"/>
                </a:lnTo>
                <a:lnTo>
                  <a:pt x="1507252" y="70339"/>
                </a:lnTo>
                <a:lnTo>
                  <a:pt x="1386672" y="70339"/>
                </a:lnTo>
                <a:lnTo>
                  <a:pt x="1286189" y="80387"/>
                </a:lnTo>
                <a:lnTo>
                  <a:pt x="1105318" y="70339"/>
                </a:lnTo>
                <a:lnTo>
                  <a:pt x="612949" y="80387"/>
                </a:lnTo>
                <a:lnTo>
                  <a:pt x="321547" y="130629"/>
                </a:lnTo>
                <a:lnTo>
                  <a:pt x="180870" y="150725"/>
                </a:lnTo>
                <a:lnTo>
                  <a:pt x="70338" y="80387"/>
                </a:lnTo>
                <a:lnTo>
                  <a:pt x="0" y="2009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Freeform 114"/>
          <p:cNvSpPr/>
          <p:nvPr/>
        </p:nvSpPr>
        <p:spPr>
          <a:xfrm>
            <a:off x="2733154" y="5081367"/>
            <a:ext cx="496833" cy="194020"/>
          </a:xfrm>
          <a:custGeom>
            <a:avLst/>
            <a:gdLst>
              <a:gd name="connsiteX0" fmla="*/ 472272 w 472272"/>
              <a:gd name="connsiteY0" fmla="*/ 0 h 200967"/>
              <a:gd name="connsiteX1" fmla="*/ 0 w 472272"/>
              <a:gd name="connsiteY1" fmla="*/ 0 h 200967"/>
              <a:gd name="connsiteX2" fmla="*/ 60290 w 472272"/>
              <a:gd name="connsiteY2" fmla="*/ 60290 h 200967"/>
              <a:gd name="connsiteX3" fmla="*/ 90435 w 472272"/>
              <a:gd name="connsiteY3" fmla="*/ 180870 h 200967"/>
              <a:gd name="connsiteX4" fmla="*/ 281353 w 472272"/>
              <a:gd name="connsiteY4" fmla="*/ 200967 h 200967"/>
              <a:gd name="connsiteX5" fmla="*/ 422030 w 472272"/>
              <a:gd name="connsiteY5" fmla="*/ 170822 h 200967"/>
              <a:gd name="connsiteX6" fmla="*/ 472272 w 472272"/>
              <a:gd name="connsiteY6" fmla="*/ 0 h 20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272" h="200967">
                <a:moveTo>
                  <a:pt x="472272" y="0"/>
                </a:moveTo>
                <a:lnTo>
                  <a:pt x="0" y="0"/>
                </a:lnTo>
                <a:lnTo>
                  <a:pt x="60290" y="60290"/>
                </a:lnTo>
                <a:lnTo>
                  <a:pt x="90435" y="180870"/>
                </a:lnTo>
                <a:lnTo>
                  <a:pt x="281353" y="200967"/>
                </a:lnTo>
                <a:lnTo>
                  <a:pt x="422030" y="170822"/>
                </a:lnTo>
                <a:lnTo>
                  <a:pt x="472272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rot="10340385">
            <a:off x="5176041" y="4788714"/>
            <a:ext cx="2220457" cy="473159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 rot="8184595" flipH="1" flipV="1">
            <a:off x="7564466" y="4385509"/>
            <a:ext cx="832387" cy="343315"/>
          </a:xfrm>
          <a:custGeom>
            <a:avLst/>
            <a:gdLst>
              <a:gd name="connsiteX0" fmla="*/ 76200 w 1920240"/>
              <a:gd name="connsiteY0" fmla="*/ 213360 h 365760"/>
              <a:gd name="connsiteX1" fmla="*/ 1524000 w 1920240"/>
              <a:gd name="connsiteY1" fmla="*/ 220980 h 365760"/>
              <a:gd name="connsiteX2" fmla="*/ 1706880 w 1920240"/>
              <a:gd name="connsiteY2" fmla="*/ 0 h 365760"/>
              <a:gd name="connsiteX3" fmla="*/ 1638300 w 1920240"/>
              <a:gd name="connsiteY3" fmla="*/ 190500 h 365760"/>
              <a:gd name="connsiteX4" fmla="*/ 1836420 w 1920240"/>
              <a:gd name="connsiteY4" fmla="*/ 167640 h 365760"/>
              <a:gd name="connsiteX5" fmla="*/ 1661160 w 1920240"/>
              <a:gd name="connsiteY5" fmla="*/ 259080 h 365760"/>
              <a:gd name="connsiteX6" fmla="*/ 1920240 w 1920240"/>
              <a:gd name="connsiteY6" fmla="*/ 365760 h 365760"/>
              <a:gd name="connsiteX7" fmla="*/ 1844040 w 1920240"/>
              <a:gd name="connsiteY7" fmla="*/ 365760 h 365760"/>
              <a:gd name="connsiteX8" fmla="*/ 1592580 w 1920240"/>
              <a:gd name="connsiteY8" fmla="*/ 304800 h 365760"/>
              <a:gd name="connsiteX9" fmla="*/ 0 w 1920240"/>
              <a:gd name="connsiteY9" fmla="*/ 281940 h 365760"/>
              <a:gd name="connsiteX10" fmla="*/ 76200 w 1920240"/>
              <a:gd name="connsiteY10" fmla="*/ 2133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0240" h="365760">
                <a:moveTo>
                  <a:pt x="76200" y="213360"/>
                </a:moveTo>
                <a:lnTo>
                  <a:pt x="1524000" y="220980"/>
                </a:lnTo>
                <a:lnTo>
                  <a:pt x="1706880" y="0"/>
                </a:lnTo>
                <a:lnTo>
                  <a:pt x="1638300" y="190500"/>
                </a:lnTo>
                <a:lnTo>
                  <a:pt x="1836420" y="167640"/>
                </a:lnTo>
                <a:lnTo>
                  <a:pt x="1661160" y="259080"/>
                </a:lnTo>
                <a:lnTo>
                  <a:pt x="1920240" y="365760"/>
                </a:lnTo>
                <a:lnTo>
                  <a:pt x="1844040" y="365760"/>
                </a:lnTo>
                <a:lnTo>
                  <a:pt x="1592580" y="304800"/>
                </a:lnTo>
                <a:lnTo>
                  <a:pt x="0" y="281940"/>
                </a:lnTo>
                <a:lnTo>
                  <a:pt x="76200" y="21336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316675" y="4678403"/>
            <a:ext cx="267648" cy="352927"/>
            <a:chOff x="2543749" y="2845717"/>
            <a:chExt cx="286748" cy="387502"/>
          </a:xfrm>
        </p:grpSpPr>
        <p:sp>
          <p:nvSpPr>
            <p:cNvPr id="20" name="Freeform 19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Freeform 21"/>
          <p:cNvSpPr/>
          <p:nvPr/>
        </p:nvSpPr>
        <p:spPr>
          <a:xfrm rot="19019592">
            <a:off x="6774727" y="4734255"/>
            <a:ext cx="267648" cy="260719"/>
          </a:xfrm>
          <a:custGeom>
            <a:avLst/>
            <a:gdLst>
              <a:gd name="connsiteX0" fmla="*/ 137160 w 434340"/>
              <a:gd name="connsiteY0" fmla="*/ 22860 h 381000"/>
              <a:gd name="connsiteX1" fmla="*/ 137160 w 434340"/>
              <a:gd name="connsiteY1" fmla="*/ 22860 h 381000"/>
              <a:gd name="connsiteX2" fmla="*/ 76200 w 434340"/>
              <a:gd name="connsiteY2" fmla="*/ 53340 h 381000"/>
              <a:gd name="connsiteX3" fmla="*/ 53340 w 434340"/>
              <a:gd name="connsiteY3" fmla="*/ 68580 h 381000"/>
              <a:gd name="connsiteX4" fmla="*/ 30480 w 434340"/>
              <a:gd name="connsiteY4" fmla="*/ 106680 h 381000"/>
              <a:gd name="connsiteX5" fmla="*/ 7620 w 434340"/>
              <a:gd name="connsiteY5" fmla="*/ 129540 h 381000"/>
              <a:gd name="connsiteX6" fmla="*/ 0 w 434340"/>
              <a:gd name="connsiteY6" fmla="*/ 152400 h 381000"/>
              <a:gd name="connsiteX7" fmla="*/ 22860 w 434340"/>
              <a:gd name="connsiteY7" fmla="*/ 205740 h 381000"/>
              <a:gd name="connsiteX8" fmla="*/ 45720 w 434340"/>
              <a:gd name="connsiteY8" fmla="*/ 220980 h 381000"/>
              <a:gd name="connsiteX9" fmla="*/ 83820 w 434340"/>
              <a:gd name="connsiteY9" fmla="*/ 266700 h 381000"/>
              <a:gd name="connsiteX10" fmla="*/ 106680 w 434340"/>
              <a:gd name="connsiteY10" fmla="*/ 281940 h 381000"/>
              <a:gd name="connsiteX11" fmla="*/ 137160 w 434340"/>
              <a:gd name="connsiteY11" fmla="*/ 312420 h 381000"/>
              <a:gd name="connsiteX12" fmla="*/ 152400 w 434340"/>
              <a:gd name="connsiteY12" fmla="*/ 335280 h 381000"/>
              <a:gd name="connsiteX13" fmla="*/ 198120 w 434340"/>
              <a:gd name="connsiteY13" fmla="*/ 365760 h 381000"/>
              <a:gd name="connsiteX14" fmla="*/ 220980 w 434340"/>
              <a:gd name="connsiteY14" fmla="*/ 381000 h 381000"/>
              <a:gd name="connsiteX15" fmla="*/ 312420 w 434340"/>
              <a:gd name="connsiteY15" fmla="*/ 365760 h 381000"/>
              <a:gd name="connsiteX16" fmla="*/ 365760 w 434340"/>
              <a:gd name="connsiteY16" fmla="*/ 335280 h 381000"/>
              <a:gd name="connsiteX17" fmla="*/ 388620 w 434340"/>
              <a:gd name="connsiteY17" fmla="*/ 327660 h 381000"/>
              <a:gd name="connsiteX18" fmla="*/ 403860 w 434340"/>
              <a:gd name="connsiteY18" fmla="*/ 297180 h 381000"/>
              <a:gd name="connsiteX19" fmla="*/ 434340 w 434340"/>
              <a:gd name="connsiteY19" fmla="*/ 251460 h 381000"/>
              <a:gd name="connsiteX20" fmla="*/ 426720 w 434340"/>
              <a:gd name="connsiteY20" fmla="*/ 228600 h 381000"/>
              <a:gd name="connsiteX21" fmla="*/ 396240 w 434340"/>
              <a:gd name="connsiteY21" fmla="*/ 182880 h 381000"/>
              <a:gd name="connsiteX22" fmla="*/ 388620 w 434340"/>
              <a:gd name="connsiteY22" fmla="*/ 60960 h 381000"/>
              <a:gd name="connsiteX23" fmla="*/ 365760 w 434340"/>
              <a:gd name="connsiteY23" fmla="*/ 45720 h 381000"/>
              <a:gd name="connsiteX24" fmla="*/ 350520 w 434340"/>
              <a:gd name="connsiteY24" fmla="*/ 22860 h 381000"/>
              <a:gd name="connsiteX25" fmla="*/ 304800 w 434340"/>
              <a:gd name="connsiteY25" fmla="*/ 0 h 381000"/>
              <a:gd name="connsiteX26" fmla="*/ 259080 w 434340"/>
              <a:gd name="connsiteY26" fmla="*/ 7620 h 381000"/>
              <a:gd name="connsiteX27" fmla="*/ 213360 w 434340"/>
              <a:gd name="connsiteY27" fmla="*/ 22860 h 381000"/>
              <a:gd name="connsiteX28" fmla="*/ 190500 w 434340"/>
              <a:gd name="connsiteY28" fmla="*/ 30480 h 381000"/>
              <a:gd name="connsiteX29" fmla="*/ 160020 w 434340"/>
              <a:gd name="connsiteY29" fmla="*/ 38100 h 381000"/>
              <a:gd name="connsiteX30" fmla="*/ 121920 w 434340"/>
              <a:gd name="connsiteY30" fmla="*/ 30480 h 381000"/>
              <a:gd name="connsiteX31" fmla="*/ 137160 w 434340"/>
              <a:gd name="connsiteY31" fmla="*/ 2286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34340" h="381000">
                <a:moveTo>
                  <a:pt x="137160" y="22860"/>
                </a:moveTo>
                <a:lnTo>
                  <a:pt x="137160" y="22860"/>
                </a:lnTo>
                <a:cubicBezTo>
                  <a:pt x="116840" y="33020"/>
                  <a:pt x="96144" y="42461"/>
                  <a:pt x="76200" y="53340"/>
                </a:cubicBezTo>
                <a:cubicBezTo>
                  <a:pt x="68160" y="57725"/>
                  <a:pt x="59300" y="61627"/>
                  <a:pt x="53340" y="68580"/>
                </a:cubicBezTo>
                <a:cubicBezTo>
                  <a:pt x="43701" y="79825"/>
                  <a:pt x="39366" y="94832"/>
                  <a:pt x="30480" y="106680"/>
                </a:cubicBezTo>
                <a:cubicBezTo>
                  <a:pt x="24014" y="115301"/>
                  <a:pt x="15240" y="121920"/>
                  <a:pt x="7620" y="129540"/>
                </a:cubicBezTo>
                <a:cubicBezTo>
                  <a:pt x="5080" y="137160"/>
                  <a:pt x="0" y="144368"/>
                  <a:pt x="0" y="152400"/>
                </a:cubicBezTo>
                <a:cubicBezTo>
                  <a:pt x="0" y="169888"/>
                  <a:pt x="10417" y="193297"/>
                  <a:pt x="22860" y="205740"/>
                </a:cubicBezTo>
                <a:cubicBezTo>
                  <a:pt x="29336" y="212216"/>
                  <a:pt x="38685" y="215117"/>
                  <a:pt x="45720" y="220980"/>
                </a:cubicBezTo>
                <a:cubicBezTo>
                  <a:pt x="120620" y="283397"/>
                  <a:pt x="23880" y="206760"/>
                  <a:pt x="83820" y="266700"/>
                </a:cubicBezTo>
                <a:cubicBezTo>
                  <a:pt x="90296" y="273176"/>
                  <a:pt x="99060" y="276860"/>
                  <a:pt x="106680" y="281940"/>
                </a:cubicBezTo>
                <a:cubicBezTo>
                  <a:pt x="123305" y="331816"/>
                  <a:pt x="100215" y="282864"/>
                  <a:pt x="137160" y="312420"/>
                </a:cubicBezTo>
                <a:cubicBezTo>
                  <a:pt x="144311" y="318141"/>
                  <a:pt x="145508" y="329249"/>
                  <a:pt x="152400" y="335280"/>
                </a:cubicBezTo>
                <a:cubicBezTo>
                  <a:pt x="166184" y="347341"/>
                  <a:pt x="182880" y="355600"/>
                  <a:pt x="198120" y="365760"/>
                </a:cubicBezTo>
                <a:lnTo>
                  <a:pt x="220980" y="381000"/>
                </a:lnTo>
                <a:cubicBezTo>
                  <a:pt x="251460" y="375920"/>
                  <a:pt x="282954" y="375065"/>
                  <a:pt x="312420" y="365760"/>
                </a:cubicBezTo>
                <a:cubicBezTo>
                  <a:pt x="331948" y="359593"/>
                  <a:pt x="347444" y="344438"/>
                  <a:pt x="365760" y="335280"/>
                </a:cubicBezTo>
                <a:cubicBezTo>
                  <a:pt x="372944" y="331688"/>
                  <a:pt x="381000" y="330200"/>
                  <a:pt x="388620" y="327660"/>
                </a:cubicBezTo>
                <a:cubicBezTo>
                  <a:pt x="393700" y="317500"/>
                  <a:pt x="398016" y="306920"/>
                  <a:pt x="403860" y="297180"/>
                </a:cubicBezTo>
                <a:cubicBezTo>
                  <a:pt x="413284" y="281474"/>
                  <a:pt x="434340" y="251460"/>
                  <a:pt x="434340" y="251460"/>
                </a:cubicBezTo>
                <a:cubicBezTo>
                  <a:pt x="431800" y="243840"/>
                  <a:pt x="430621" y="235621"/>
                  <a:pt x="426720" y="228600"/>
                </a:cubicBezTo>
                <a:cubicBezTo>
                  <a:pt x="417825" y="212589"/>
                  <a:pt x="396240" y="182880"/>
                  <a:pt x="396240" y="182880"/>
                </a:cubicBezTo>
                <a:cubicBezTo>
                  <a:pt x="393700" y="142240"/>
                  <a:pt x="397453" y="100710"/>
                  <a:pt x="388620" y="60960"/>
                </a:cubicBezTo>
                <a:cubicBezTo>
                  <a:pt x="386633" y="52020"/>
                  <a:pt x="372236" y="52196"/>
                  <a:pt x="365760" y="45720"/>
                </a:cubicBezTo>
                <a:cubicBezTo>
                  <a:pt x="359284" y="39244"/>
                  <a:pt x="356996" y="29336"/>
                  <a:pt x="350520" y="22860"/>
                </a:cubicBezTo>
                <a:cubicBezTo>
                  <a:pt x="335748" y="8088"/>
                  <a:pt x="323393" y="6198"/>
                  <a:pt x="304800" y="0"/>
                </a:cubicBezTo>
                <a:cubicBezTo>
                  <a:pt x="289560" y="2540"/>
                  <a:pt x="274069" y="3873"/>
                  <a:pt x="259080" y="7620"/>
                </a:cubicBezTo>
                <a:cubicBezTo>
                  <a:pt x="243495" y="11516"/>
                  <a:pt x="228600" y="17780"/>
                  <a:pt x="213360" y="22860"/>
                </a:cubicBezTo>
                <a:cubicBezTo>
                  <a:pt x="205740" y="25400"/>
                  <a:pt x="198292" y="28532"/>
                  <a:pt x="190500" y="30480"/>
                </a:cubicBezTo>
                <a:lnTo>
                  <a:pt x="160020" y="38100"/>
                </a:lnTo>
                <a:cubicBezTo>
                  <a:pt x="147320" y="35560"/>
                  <a:pt x="134047" y="35028"/>
                  <a:pt x="121920" y="30480"/>
                </a:cubicBezTo>
                <a:cubicBezTo>
                  <a:pt x="113345" y="27264"/>
                  <a:pt x="134620" y="24130"/>
                  <a:pt x="137160" y="22860"/>
                </a:cubicBez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 flipH="1">
            <a:off x="6081651" y="4045841"/>
            <a:ext cx="539768" cy="1089248"/>
            <a:chOff x="2286542" y="1287047"/>
            <a:chExt cx="480060" cy="1075150"/>
          </a:xfrm>
        </p:grpSpPr>
        <p:sp>
          <p:nvSpPr>
            <p:cNvPr id="24" name="Freeform 23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976125" y="4156668"/>
            <a:ext cx="684745" cy="924701"/>
            <a:chOff x="3261344" y="1431456"/>
            <a:chExt cx="733610" cy="1015293"/>
          </a:xfrm>
        </p:grpSpPr>
        <p:sp>
          <p:nvSpPr>
            <p:cNvPr id="27" name="Freeform 26"/>
            <p:cNvSpPr/>
            <p:nvPr/>
          </p:nvSpPr>
          <p:spPr>
            <a:xfrm>
              <a:off x="3557593" y="1949366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715800" flipH="1">
              <a:off x="3261344" y="1431456"/>
              <a:ext cx="73361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639729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025030" y="2632671"/>
            <a:ext cx="1139667" cy="2342759"/>
            <a:chOff x="1863549" y="935838"/>
            <a:chExt cx="1116121" cy="2280215"/>
          </a:xfrm>
        </p:grpSpPr>
        <p:sp>
          <p:nvSpPr>
            <p:cNvPr id="52" name="Rectangle 51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 flipH="1">
            <a:off x="3631605" y="3444799"/>
            <a:ext cx="960129" cy="1530628"/>
            <a:chOff x="1863549" y="935838"/>
            <a:chExt cx="1116121" cy="2280215"/>
          </a:xfrm>
        </p:grpSpPr>
        <p:sp>
          <p:nvSpPr>
            <p:cNvPr id="55" name="Rectangle 54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1" name="Freeform 60"/>
          <p:cNvSpPr/>
          <p:nvPr/>
        </p:nvSpPr>
        <p:spPr>
          <a:xfrm>
            <a:off x="311499" y="3647554"/>
            <a:ext cx="8350180" cy="1627833"/>
          </a:xfrm>
          <a:custGeom>
            <a:avLst/>
            <a:gdLst>
              <a:gd name="connsiteX0" fmla="*/ 0 w 8119068"/>
              <a:gd name="connsiteY0" fmla="*/ 392246 h 1648290"/>
              <a:gd name="connsiteX1" fmla="*/ 20097 w 8119068"/>
              <a:gd name="connsiteY1" fmla="*/ 472632 h 1648290"/>
              <a:gd name="connsiteX2" fmla="*/ 40193 w 8119068"/>
              <a:gd name="connsiteY2" fmla="*/ 502778 h 1648290"/>
              <a:gd name="connsiteX3" fmla="*/ 90435 w 8119068"/>
              <a:gd name="connsiteY3" fmla="*/ 573116 h 1648290"/>
              <a:gd name="connsiteX4" fmla="*/ 120580 w 8119068"/>
              <a:gd name="connsiteY4" fmla="*/ 633406 h 1648290"/>
              <a:gd name="connsiteX5" fmla="*/ 190919 w 8119068"/>
              <a:gd name="connsiteY5" fmla="*/ 743938 h 1648290"/>
              <a:gd name="connsiteX6" fmla="*/ 221064 w 8119068"/>
              <a:gd name="connsiteY6" fmla="*/ 764035 h 1648290"/>
              <a:gd name="connsiteX7" fmla="*/ 241160 w 8119068"/>
              <a:gd name="connsiteY7" fmla="*/ 794180 h 1648290"/>
              <a:gd name="connsiteX8" fmla="*/ 251209 w 8119068"/>
              <a:gd name="connsiteY8" fmla="*/ 824325 h 1648290"/>
              <a:gd name="connsiteX9" fmla="*/ 281354 w 8119068"/>
              <a:gd name="connsiteY9" fmla="*/ 844421 h 1648290"/>
              <a:gd name="connsiteX10" fmla="*/ 321547 w 8119068"/>
              <a:gd name="connsiteY10" fmla="*/ 874567 h 1648290"/>
              <a:gd name="connsiteX11" fmla="*/ 351692 w 8119068"/>
              <a:gd name="connsiteY11" fmla="*/ 904712 h 1648290"/>
              <a:gd name="connsiteX12" fmla="*/ 422031 w 8119068"/>
              <a:gd name="connsiteY12" fmla="*/ 944905 h 1648290"/>
              <a:gd name="connsiteX13" fmla="*/ 442127 w 8119068"/>
              <a:gd name="connsiteY13" fmla="*/ 995147 h 1648290"/>
              <a:gd name="connsiteX14" fmla="*/ 502417 w 8119068"/>
              <a:gd name="connsiteY14" fmla="*/ 1055437 h 1648290"/>
              <a:gd name="connsiteX15" fmla="*/ 532563 w 8119068"/>
              <a:gd name="connsiteY15" fmla="*/ 1115727 h 1648290"/>
              <a:gd name="connsiteX16" fmla="*/ 562708 w 8119068"/>
              <a:gd name="connsiteY16" fmla="*/ 1135824 h 1648290"/>
              <a:gd name="connsiteX17" fmla="*/ 572756 w 8119068"/>
              <a:gd name="connsiteY17" fmla="*/ 1165969 h 1648290"/>
              <a:gd name="connsiteX18" fmla="*/ 622998 w 8119068"/>
              <a:gd name="connsiteY18" fmla="*/ 1226259 h 1648290"/>
              <a:gd name="connsiteX19" fmla="*/ 633046 w 8119068"/>
              <a:gd name="connsiteY19" fmla="*/ 1256404 h 1648290"/>
              <a:gd name="connsiteX20" fmla="*/ 763675 w 8119068"/>
              <a:gd name="connsiteY20" fmla="*/ 1326742 h 1648290"/>
              <a:gd name="connsiteX21" fmla="*/ 783771 w 8119068"/>
              <a:gd name="connsiteY21" fmla="*/ 1356887 h 1648290"/>
              <a:gd name="connsiteX22" fmla="*/ 844061 w 8119068"/>
              <a:gd name="connsiteY22" fmla="*/ 1397081 h 1648290"/>
              <a:gd name="connsiteX23" fmla="*/ 854110 w 8119068"/>
              <a:gd name="connsiteY23" fmla="*/ 1427226 h 1648290"/>
              <a:gd name="connsiteX24" fmla="*/ 904352 w 8119068"/>
              <a:gd name="connsiteY24" fmla="*/ 1477468 h 1648290"/>
              <a:gd name="connsiteX25" fmla="*/ 954593 w 8119068"/>
              <a:gd name="connsiteY25" fmla="*/ 1487516 h 1648290"/>
              <a:gd name="connsiteX26" fmla="*/ 1034980 w 8119068"/>
              <a:gd name="connsiteY26" fmla="*/ 1477468 h 1648290"/>
              <a:gd name="connsiteX27" fmla="*/ 1045028 w 8119068"/>
              <a:gd name="connsiteY27" fmla="*/ 1427226 h 1648290"/>
              <a:gd name="connsiteX28" fmla="*/ 1055077 w 8119068"/>
              <a:gd name="connsiteY28" fmla="*/ 1346839 h 1648290"/>
              <a:gd name="connsiteX29" fmla="*/ 1225899 w 8119068"/>
              <a:gd name="connsiteY29" fmla="*/ 1376984 h 1648290"/>
              <a:gd name="connsiteX30" fmla="*/ 1778558 w 8119068"/>
              <a:gd name="connsiteY30" fmla="*/ 1387032 h 1648290"/>
              <a:gd name="connsiteX31" fmla="*/ 1979525 w 8119068"/>
              <a:gd name="connsiteY31" fmla="*/ 1397081 h 1648290"/>
              <a:gd name="connsiteX32" fmla="*/ 2080009 w 8119068"/>
              <a:gd name="connsiteY32" fmla="*/ 1376984 h 1648290"/>
              <a:gd name="connsiteX33" fmla="*/ 2250831 w 8119068"/>
              <a:gd name="connsiteY33" fmla="*/ 1366936 h 1648290"/>
              <a:gd name="connsiteX34" fmla="*/ 2291024 w 8119068"/>
              <a:gd name="connsiteY34" fmla="*/ 1376984 h 1648290"/>
              <a:gd name="connsiteX35" fmla="*/ 2301072 w 8119068"/>
              <a:gd name="connsiteY35" fmla="*/ 1407129 h 1648290"/>
              <a:gd name="connsiteX36" fmla="*/ 2331217 w 8119068"/>
              <a:gd name="connsiteY36" fmla="*/ 1427226 h 1648290"/>
              <a:gd name="connsiteX37" fmla="*/ 2391508 w 8119068"/>
              <a:gd name="connsiteY37" fmla="*/ 1527709 h 1648290"/>
              <a:gd name="connsiteX38" fmla="*/ 2421653 w 8119068"/>
              <a:gd name="connsiteY38" fmla="*/ 1537758 h 1648290"/>
              <a:gd name="connsiteX39" fmla="*/ 2431701 w 8119068"/>
              <a:gd name="connsiteY39" fmla="*/ 1577951 h 1648290"/>
              <a:gd name="connsiteX40" fmla="*/ 2451798 w 8119068"/>
              <a:gd name="connsiteY40" fmla="*/ 1608096 h 1648290"/>
              <a:gd name="connsiteX41" fmla="*/ 2522136 w 8119068"/>
              <a:gd name="connsiteY41" fmla="*/ 1638241 h 1648290"/>
              <a:gd name="connsiteX42" fmla="*/ 2592475 w 8119068"/>
              <a:gd name="connsiteY42" fmla="*/ 1648290 h 1648290"/>
              <a:gd name="connsiteX43" fmla="*/ 2743200 w 8119068"/>
              <a:gd name="connsiteY43" fmla="*/ 1638241 h 1648290"/>
              <a:gd name="connsiteX44" fmla="*/ 2783393 w 8119068"/>
              <a:gd name="connsiteY44" fmla="*/ 1547806 h 1648290"/>
              <a:gd name="connsiteX45" fmla="*/ 2813538 w 8119068"/>
              <a:gd name="connsiteY45" fmla="*/ 1527709 h 1648290"/>
              <a:gd name="connsiteX46" fmla="*/ 2823587 w 8119068"/>
              <a:gd name="connsiteY46" fmla="*/ 1497564 h 1648290"/>
              <a:gd name="connsiteX47" fmla="*/ 2873828 w 8119068"/>
              <a:gd name="connsiteY47" fmla="*/ 1437274 h 1648290"/>
              <a:gd name="connsiteX48" fmla="*/ 3135086 w 8119068"/>
              <a:gd name="connsiteY48" fmla="*/ 1447323 h 1648290"/>
              <a:gd name="connsiteX49" fmla="*/ 3386294 w 8119068"/>
              <a:gd name="connsiteY49" fmla="*/ 1467419 h 1648290"/>
              <a:gd name="connsiteX50" fmla="*/ 3486778 w 8119068"/>
              <a:gd name="connsiteY50" fmla="*/ 1437274 h 1648290"/>
              <a:gd name="connsiteX51" fmla="*/ 3547068 w 8119068"/>
              <a:gd name="connsiteY51" fmla="*/ 1417178 h 1648290"/>
              <a:gd name="connsiteX52" fmla="*/ 3617406 w 8119068"/>
              <a:gd name="connsiteY52" fmla="*/ 1387032 h 1648290"/>
              <a:gd name="connsiteX53" fmla="*/ 3647552 w 8119068"/>
              <a:gd name="connsiteY53" fmla="*/ 1366936 h 1648290"/>
              <a:gd name="connsiteX54" fmla="*/ 3697793 w 8119068"/>
              <a:gd name="connsiteY54" fmla="*/ 1356887 h 1648290"/>
              <a:gd name="connsiteX55" fmla="*/ 3798277 w 8119068"/>
              <a:gd name="connsiteY55" fmla="*/ 1316694 h 1648290"/>
              <a:gd name="connsiteX56" fmla="*/ 3828422 w 8119068"/>
              <a:gd name="connsiteY56" fmla="*/ 1296597 h 1648290"/>
              <a:gd name="connsiteX57" fmla="*/ 4059534 w 8119068"/>
              <a:gd name="connsiteY57" fmla="*/ 1306646 h 1648290"/>
              <a:gd name="connsiteX58" fmla="*/ 4230356 w 8119068"/>
              <a:gd name="connsiteY58" fmla="*/ 1326742 h 1648290"/>
              <a:gd name="connsiteX59" fmla="*/ 4300694 w 8119068"/>
              <a:gd name="connsiteY59" fmla="*/ 1336791 h 1648290"/>
              <a:gd name="connsiteX60" fmla="*/ 4381081 w 8119068"/>
              <a:gd name="connsiteY60" fmla="*/ 1356887 h 1648290"/>
              <a:gd name="connsiteX61" fmla="*/ 4441371 w 8119068"/>
              <a:gd name="connsiteY61" fmla="*/ 1407129 h 1648290"/>
              <a:gd name="connsiteX62" fmla="*/ 4481565 w 8119068"/>
              <a:gd name="connsiteY62" fmla="*/ 1437274 h 1648290"/>
              <a:gd name="connsiteX63" fmla="*/ 4491613 w 8119068"/>
              <a:gd name="connsiteY63" fmla="*/ 1467419 h 1648290"/>
              <a:gd name="connsiteX64" fmla="*/ 4551903 w 8119068"/>
              <a:gd name="connsiteY64" fmla="*/ 1497564 h 1648290"/>
              <a:gd name="connsiteX65" fmla="*/ 4612193 w 8119068"/>
              <a:gd name="connsiteY65" fmla="*/ 1557854 h 1648290"/>
              <a:gd name="connsiteX66" fmla="*/ 4833257 w 8119068"/>
              <a:gd name="connsiteY66" fmla="*/ 1537758 h 1648290"/>
              <a:gd name="connsiteX67" fmla="*/ 4953837 w 8119068"/>
              <a:gd name="connsiteY67" fmla="*/ 1517661 h 1648290"/>
              <a:gd name="connsiteX68" fmla="*/ 4983982 w 8119068"/>
              <a:gd name="connsiteY68" fmla="*/ 1507613 h 1648290"/>
              <a:gd name="connsiteX69" fmla="*/ 5586883 w 8119068"/>
              <a:gd name="connsiteY69" fmla="*/ 1487516 h 1648290"/>
              <a:gd name="connsiteX70" fmla="*/ 5617028 w 8119068"/>
              <a:gd name="connsiteY70" fmla="*/ 1477468 h 1648290"/>
              <a:gd name="connsiteX71" fmla="*/ 5757705 w 8119068"/>
              <a:gd name="connsiteY71" fmla="*/ 1497564 h 1648290"/>
              <a:gd name="connsiteX72" fmla="*/ 5978769 w 8119068"/>
              <a:gd name="connsiteY72" fmla="*/ 1487516 h 1648290"/>
              <a:gd name="connsiteX73" fmla="*/ 6008914 w 8119068"/>
              <a:gd name="connsiteY73" fmla="*/ 1497564 h 1648290"/>
              <a:gd name="connsiteX74" fmla="*/ 6059156 w 8119068"/>
              <a:gd name="connsiteY74" fmla="*/ 1437274 h 1648290"/>
              <a:gd name="connsiteX75" fmla="*/ 6129494 w 8119068"/>
              <a:gd name="connsiteY75" fmla="*/ 1407129 h 1648290"/>
              <a:gd name="connsiteX76" fmla="*/ 6229978 w 8119068"/>
              <a:gd name="connsiteY76" fmla="*/ 1397081 h 1648290"/>
              <a:gd name="connsiteX77" fmla="*/ 6280220 w 8119068"/>
              <a:gd name="connsiteY77" fmla="*/ 1376984 h 1648290"/>
              <a:gd name="connsiteX78" fmla="*/ 6320413 w 8119068"/>
              <a:gd name="connsiteY78" fmla="*/ 1366936 h 1648290"/>
              <a:gd name="connsiteX79" fmla="*/ 6340510 w 8119068"/>
              <a:gd name="connsiteY79" fmla="*/ 1336791 h 1648290"/>
              <a:gd name="connsiteX80" fmla="*/ 6370655 w 8119068"/>
              <a:gd name="connsiteY80" fmla="*/ 1326742 h 1648290"/>
              <a:gd name="connsiteX81" fmla="*/ 6451042 w 8119068"/>
              <a:gd name="connsiteY81" fmla="*/ 1316694 h 1648290"/>
              <a:gd name="connsiteX82" fmla="*/ 7325248 w 8119068"/>
              <a:gd name="connsiteY82" fmla="*/ 1306646 h 1648290"/>
              <a:gd name="connsiteX83" fmla="*/ 7415683 w 8119068"/>
              <a:gd name="connsiteY83" fmla="*/ 1276501 h 1648290"/>
              <a:gd name="connsiteX84" fmla="*/ 7475974 w 8119068"/>
              <a:gd name="connsiteY84" fmla="*/ 1256404 h 1648290"/>
              <a:gd name="connsiteX85" fmla="*/ 7506119 w 8119068"/>
              <a:gd name="connsiteY85" fmla="*/ 1246356 h 1648290"/>
              <a:gd name="connsiteX86" fmla="*/ 7556360 w 8119068"/>
              <a:gd name="connsiteY86" fmla="*/ 1196114 h 1648290"/>
              <a:gd name="connsiteX87" fmla="*/ 7576457 w 8119068"/>
              <a:gd name="connsiteY87" fmla="*/ 1165969 h 1648290"/>
              <a:gd name="connsiteX88" fmla="*/ 7606602 w 8119068"/>
              <a:gd name="connsiteY88" fmla="*/ 1145872 h 1648290"/>
              <a:gd name="connsiteX89" fmla="*/ 7676941 w 8119068"/>
              <a:gd name="connsiteY89" fmla="*/ 1105679 h 1648290"/>
              <a:gd name="connsiteX90" fmla="*/ 7707086 w 8119068"/>
              <a:gd name="connsiteY90" fmla="*/ 1075534 h 1648290"/>
              <a:gd name="connsiteX91" fmla="*/ 7737231 w 8119068"/>
              <a:gd name="connsiteY91" fmla="*/ 1055437 h 1648290"/>
              <a:gd name="connsiteX92" fmla="*/ 7757327 w 8119068"/>
              <a:gd name="connsiteY92" fmla="*/ 1015243 h 1648290"/>
              <a:gd name="connsiteX93" fmla="*/ 7787472 w 8119068"/>
              <a:gd name="connsiteY93" fmla="*/ 985098 h 1648290"/>
              <a:gd name="connsiteX94" fmla="*/ 7817617 w 8119068"/>
              <a:gd name="connsiteY94" fmla="*/ 944905 h 1648290"/>
              <a:gd name="connsiteX95" fmla="*/ 7827666 w 8119068"/>
              <a:gd name="connsiteY95" fmla="*/ 894663 h 1648290"/>
              <a:gd name="connsiteX96" fmla="*/ 7837714 w 8119068"/>
              <a:gd name="connsiteY96" fmla="*/ 864518 h 1648290"/>
              <a:gd name="connsiteX97" fmla="*/ 7847763 w 8119068"/>
              <a:gd name="connsiteY97" fmla="*/ 723841 h 1648290"/>
              <a:gd name="connsiteX98" fmla="*/ 7867859 w 8119068"/>
              <a:gd name="connsiteY98" fmla="*/ 683648 h 1648290"/>
              <a:gd name="connsiteX99" fmla="*/ 7877908 w 8119068"/>
              <a:gd name="connsiteY99" fmla="*/ 653503 h 1648290"/>
              <a:gd name="connsiteX100" fmla="*/ 7887956 w 8119068"/>
              <a:gd name="connsiteY100" fmla="*/ 522874 h 1648290"/>
              <a:gd name="connsiteX101" fmla="*/ 7908053 w 8119068"/>
              <a:gd name="connsiteY101" fmla="*/ 462584 h 1648290"/>
              <a:gd name="connsiteX102" fmla="*/ 7928149 w 8119068"/>
              <a:gd name="connsiteY102" fmla="*/ 402294 h 1648290"/>
              <a:gd name="connsiteX103" fmla="*/ 7938198 w 8119068"/>
              <a:gd name="connsiteY103" fmla="*/ 372149 h 1648290"/>
              <a:gd name="connsiteX104" fmla="*/ 7958294 w 8119068"/>
              <a:gd name="connsiteY104" fmla="*/ 342004 h 1648290"/>
              <a:gd name="connsiteX105" fmla="*/ 7988439 w 8119068"/>
              <a:gd name="connsiteY105" fmla="*/ 231472 h 1648290"/>
              <a:gd name="connsiteX106" fmla="*/ 8008536 w 8119068"/>
              <a:gd name="connsiteY106" fmla="*/ 191279 h 1648290"/>
              <a:gd name="connsiteX107" fmla="*/ 8018585 w 8119068"/>
              <a:gd name="connsiteY107" fmla="*/ 161134 h 1648290"/>
              <a:gd name="connsiteX108" fmla="*/ 8038681 w 8119068"/>
              <a:gd name="connsiteY108" fmla="*/ 70698 h 1648290"/>
              <a:gd name="connsiteX109" fmla="*/ 8109020 w 8119068"/>
              <a:gd name="connsiteY109" fmla="*/ 360 h 1648290"/>
              <a:gd name="connsiteX110" fmla="*/ 8119068 w 8119068"/>
              <a:gd name="connsiteY110" fmla="*/ 360 h 164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8119068" h="1648290">
                <a:moveTo>
                  <a:pt x="0" y="392246"/>
                </a:moveTo>
                <a:cubicBezTo>
                  <a:pt x="3823" y="411363"/>
                  <a:pt x="9796" y="452029"/>
                  <a:pt x="20097" y="472632"/>
                </a:cubicBezTo>
                <a:cubicBezTo>
                  <a:pt x="25498" y="483434"/>
                  <a:pt x="33174" y="492951"/>
                  <a:pt x="40193" y="502778"/>
                </a:cubicBezTo>
                <a:cubicBezTo>
                  <a:pt x="102542" y="590068"/>
                  <a:pt x="43051" y="502041"/>
                  <a:pt x="90435" y="573116"/>
                </a:cubicBezTo>
                <a:cubicBezTo>
                  <a:pt x="110809" y="634241"/>
                  <a:pt x="87188" y="572188"/>
                  <a:pt x="120580" y="633406"/>
                </a:cubicBezTo>
                <a:cubicBezTo>
                  <a:pt x="156852" y="699905"/>
                  <a:pt x="144465" y="705226"/>
                  <a:pt x="190919" y="743938"/>
                </a:cubicBezTo>
                <a:cubicBezTo>
                  <a:pt x="200197" y="751669"/>
                  <a:pt x="211016" y="757336"/>
                  <a:pt x="221064" y="764035"/>
                </a:cubicBezTo>
                <a:cubicBezTo>
                  <a:pt x="227763" y="774083"/>
                  <a:pt x="235759" y="783378"/>
                  <a:pt x="241160" y="794180"/>
                </a:cubicBezTo>
                <a:cubicBezTo>
                  <a:pt x="245897" y="803654"/>
                  <a:pt x="244592" y="816054"/>
                  <a:pt x="251209" y="824325"/>
                </a:cubicBezTo>
                <a:cubicBezTo>
                  <a:pt x="258753" y="833755"/>
                  <a:pt x="271527" y="837402"/>
                  <a:pt x="281354" y="844421"/>
                </a:cubicBezTo>
                <a:cubicBezTo>
                  <a:pt x="294982" y="854155"/>
                  <a:pt x="308832" y="863668"/>
                  <a:pt x="321547" y="874567"/>
                </a:cubicBezTo>
                <a:cubicBezTo>
                  <a:pt x="332336" y="883815"/>
                  <a:pt x="340775" y="895615"/>
                  <a:pt x="351692" y="904712"/>
                </a:cubicBezTo>
                <a:cubicBezTo>
                  <a:pt x="372994" y="922464"/>
                  <a:pt x="397464" y="932621"/>
                  <a:pt x="422031" y="944905"/>
                </a:cubicBezTo>
                <a:cubicBezTo>
                  <a:pt x="428730" y="961652"/>
                  <a:pt x="431518" y="980560"/>
                  <a:pt x="442127" y="995147"/>
                </a:cubicBezTo>
                <a:cubicBezTo>
                  <a:pt x="458843" y="1018132"/>
                  <a:pt x="502417" y="1055437"/>
                  <a:pt x="502417" y="1055437"/>
                </a:cubicBezTo>
                <a:cubicBezTo>
                  <a:pt x="510590" y="1079955"/>
                  <a:pt x="513084" y="1096248"/>
                  <a:pt x="532563" y="1115727"/>
                </a:cubicBezTo>
                <a:cubicBezTo>
                  <a:pt x="541102" y="1124266"/>
                  <a:pt x="552660" y="1129125"/>
                  <a:pt x="562708" y="1135824"/>
                </a:cubicBezTo>
                <a:cubicBezTo>
                  <a:pt x="566057" y="1145872"/>
                  <a:pt x="568019" y="1156495"/>
                  <a:pt x="572756" y="1165969"/>
                </a:cubicBezTo>
                <a:cubicBezTo>
                  <a:pt x="586745" y="1193947"/>
                  <a:pt x="600776" y="1204037"/>
                  <a:pt x="622998" y="1226259"/>
                </a:cubicBezTo>
                <a:cubicBezTo>
                  <a:pt x="626347" y="1236307"/>
                  <a:pt x="627902" y="1247145"/>
                  <a:pt x="633046" y="1256404"/>
                </a:cubicBezTo>
                <a:cubicBezTo>
                  <a:pt x="679935" y="1340806"/>
                  <a:pt x="661952" y="1315440"/>
                  <a:pt x="763675" y="1326742"/>
                </a:cubicBezTo>
                <a:cubicBezTo>
                  <a:pt x="770374" y="1336790"/>
                  <a:pt x="774683" y="1348935"/>
                  <a:pt x="783771" y="1356887"/>
                </a:cubicBezTo>
                <a:cubicBezTo>
                  <a:pt x="801948" y="1372792"/>
                  <a:pt x="844061" y="1397081"/>
                  <a:pt x="844061" y="1397081"/>
                </a:cubicBezTo>
                <a:cubicBezTo>
                  <a:pt x="847411" y="1407129"/>
                  <a:pt x="849373" y="1417752"/>
                  <a:pt x="854110" y="1427226"/>
                </a:cubicBezTo>
                <a:cubicBezTo>
                  <a:pt x="865447" y="1449901"/>
                  <a:pt x="879616" y="1468192"/>
                  <a:pt x="904352" y="1477468"/>
                </a:cubicBezTo>
                <a:cubicBezTo>
                  <a:pt x="920343" y="1483465"/>
                  <a:pt x="937846" y="1484167"/>
                  <a:pt x="954593" y="1487516"/>
                </a:cubicBezTo>
                <a:cubicBezTo>
                  <a:pt x="981389" y="1484167"/>
                  <a:pt x="1012511" y="1492447"/>
                  <a:pt x="1034980" y="1477468"/>
                </a:cubicBezTo>
                <a:cubicBezTo>
                  <a:pt x="1049191" y="1467994"/>
                  <a:pt x="1042431" y="1444106"/>
                  <a:pt x="1045028" y="1427226"/>
                </a:cubicBezTo>
                <a:cubicBezTo>
                  <a:pt x="1049134" y="1400536"/>
                  <a:pt x="1051727" y="1373635"/>
                  <a:pt x="1055077" y="1346839"/>
                </a:cubicBezTo>
                <a:cubicBezTo>
                  <a:pt x="1121727" y="1391273"/>
                  <a:pt x="1083340" y="1372852"/>
                  <a:pt x="1225899" y="1376984"/>
                </a:cubicBezTo>
                <a:cubicBezTo>
                  <a:pt x="1410072" y="1382322"/>
                  <a:pt x="1594338" y="1383683"/>
                  <a:pt x="1778558" y="1387032"/>
                </a:cubicBezTo>
                <a:cubicBezTo>
                  <a:pt x="1845547" y="1390382"/>
                  <a:pt x="1912452" y="1397081"/>
                  <a:pt x="1979525" y="1397081"/>
                </a:cubicBezTo>
                <a:cubicBezTo>
                  <a:pt x="2219393" y="1397081"/>
                  <a:pt x="1956269" y="1389358"/>
                  <a:pt x="2080009" y="1376984"/>
                </a:cubicBezTo>
                <a:cubicBezTo>
                  <a:pt x="2136765" y="1371309"/>
                  <a:pt x="2193890" y="1370285"/>
                  <a:pt x="2250831" y="1366936"/>
                </a:cubicBezTo>
                <a:cubicBezTo>
                  <a:pt x="2264229" y="1370285"/>
                  <a:pt x="2280240" y="1368357"/>
                  <a:pt x="2291024" y="1376984"/>
                </a:cubicBezTo>
                <a:cubicBezTo>
                  <a:pt x="2299295" y="1383601"/>
                  <a:pt x="2294455" y="1398858"/>
                  <a:pt x="2301072" y="1407129"/>
                </a:cubicBezTo>
                <a:cubicBezTo>
                  <a:pt x="2308616" y="1416559"/>
                  <a:pt x="2321169" y="1420527"/>
                  <a:pt x="2331217" y="1427226"/>
                </a:cubicBezTo>
                <a:cubicBezTo>
                  <a:pt x="2341060" y="1446911"/>
                  <a:pt x="2376957" y="1522858"/>
                  <a:pt x="2391508" y="1527709"/>
                </a:cubicBezTo>
                <a:lnTo>
                  <a:pt x="2421653" y="1537758"/>
                </a:lnTo>
                <a:cubicBezTo>
                  <a:pt x="2425002" y="1551156"/>
                  <a:pt x="2426261" y="1565258"/>
                  <a:pt x="2431701" y="1577951"/>
                </a:cubicBezTo>
                <a:cubicBezTo>
                  <a:pt x="2436458" y="1589051"/>
                  <a:pt x="2443259" y="1599557"/>
                  <a:pt x="2451798" y="1608096"/>
                </a:cubicBezTo>
                <a:cubicBezTo>
                  <a:pt x="2472689" y="1628987"/>
                  <a:pt x="2493949" y="1633116"/>
                  <a:pt x="2522136" y="1638241"/>
                </a:cubicBezTo>
                <a:cubicBezTo>
                  <a:pt x="2545438" y="1642478"/>
                  <a:pt x="2569029" y="1644940"/>
                  <a:pt x="2592475" y="1648290"/>
                </a:cubicBezTo>
                <a:cubicBezTo>
                  <a:pt x="2642717" y="1644940"/>
                  <a:pt x="2694046" y="1649164"/>
                  <a:pt x="2743200" y="1638241"/>
                </a:cubicBezTo>
                <a:cubicBezTo>
                  <a:pt x="2787696" y="1628353"/>
                  <a:pt x="2771088" y="1572416"/>
                  <a:pt x="2783393" y="1547806"/>
                </a:cubicBezTo>
                <a:cubicBezTo>
                  <a:pt x="2788794" y="1537004"/>
                  <a:pt x="2803490" y="1534408"/>
                  <a:pt x="2813538" y="1527709"/>
                </a:cubicBezTo>
                <a:cubicBezTo>
                  <a:pt x="2816888" y="1517661"/>
                  <a:pt x="2818850" y="1507038"/>
                  <a:pt x="2823587" y="1497564"/>
                </a:cubicBezTo>
                <a:cubicBezTo>
                  <a:pt x="2837578" y="1469583"/>
                  <a:pt x="2851603" y="1459499"/>
                  <a:pt x="2873828" y="1437274"/>
                </a:cubicBezTo>
                <a:lnTo>
                  <a:pt x="3135086" y="1447323"/>
                </a:lnTo>
                <a:cubicBezTo>
                  <a:pt x="3363723" y="1456850"/>
                  <a:pt x="3286602" y="1434189"/>
                  <a:pt x="3386294" y="1467419"/>
                </a:cubicBezTo>
                <a:cubicBezTo>
                  <a:pt x="3468134" y="1451052"/>
                  <a:pt x="3405987" y="1466652"/>
                  <a:pt x="3486778" y="1437274"/>
                </a:cubicBezTo>
                <a:cubicBezTo>
                  <a:pt x="3506686" y="1430035"/>
                  <a:pt x="3547068" y="1417178"/>
                  <a:pt x="3547068" y="1417178"/>
                </a:cubicBezTo>
                <a:cubicBezTo>
                  <a:pt x="3622742" y="1366728"/>
                  <a:pt x="3526573" y="1425960"/>
                  <a:pt x="3617406" y="1387032"/>
                </a:cubicBezTo>
                <a:cubicBezTo>
                  <a:pt x="3628506" y="1382275"/>
                  <a:pt x="3636244" y="1371176"/>
                  <a:pt x="3647552" y="1366936"/>
                </a:cubicBezTo>
                <a:cubicBezTo>
                  <a:pt x="3663543" y="1360939"/>
                  <a:pt x="3681316" y="1361381"/>
                  <a:pt x="3697793" y="1356887"/>
                </a:cubicBezTo>
                <a:cubicBezTo>
                  <a:pt x="3737180" y="1346145"/>
                  <a:pt x="3763965" y="1336301"/>
                  <a:pt x="3798277" y="1316694"/>
                </a:cubicBezTo>
                <a:cubicBezTo>
                  <a:pt x="3808762" y="1310702"/>
                  <a:pt x="3818374" y="1303296"/>
                  <a:pt x="3828422" y="1296597"/>
                </a:cubicBezTo>
                <a:lnTo>
                  <a:pt x="4059534" y="1306646"/>
                </a:lnTo>
                <a:cubicBezTo>
                  <a:pt x="4081724" y="1308033"/>
                  <a:pt x="4204529" y="1323298"/>
                  <a:pt x="4230356" y="1326742"/>
                </a:cubicBezTo>
                <a:cubicBezTo>
                  <a:pt x="4253832" y="1329872"/>
                  <a:pt x="4277470" y="1332146"/>
                  <a:pt x="4300694" y="1336791"/>
                </a:cubicBezTo>
                <a:cubicBezTo>
                  <a:pt x="4327778" y="1342208"/>
                  <a:pt x="4381081" y="1356887"/>
                  <a:pt x="4381081" y="1356887"/>
                </a:cubicBezTo>
                <a:cubicBezTo>
                  <a:pt x="4447710" y="1401307"/>
                  <a:pt x="4373669" y="1349099"/>
                  <a:pt x="4441371" y="1407129"/>
                </a:cubicBezTo>
                <a:cubicBezTo>
                  <a:pt x="4454087" y="1418028"/>
                  <a:pt x="4468167" y="1427226"/>
                  <a:pt x="4481565" y="1437274"/>
                </a:cubicBezTo>
                <a:cubicBezTo>
                  <a:pt x="4484914" y="1447322"/>
                  <a:pt x="4484996" y="1459148"/>
                  <a:pt x="4491613" y="1467419"/>
                </a:cubicBezTo>
                <a:cubicBezTo>
                  <a:pt x="4505780" y="1485128"/>
                  <a:pt x="4532044" y="1490945"/>
                  <a:pt x="4551903" y="1497564"/>
                </a:cubicBezTo>
                <a:cubicBezTo>
                  <a:pt x="4572000" y="1517661"/>
                  <a:pt x="4583913" y="1560682"/>
                  <a:pt x="4612193" y="1557854"/>
                </a:cubicBezTo>
                <a:cubicBezTo>
                  <a:pt x="4752809" y="1543793"/>
                  <a:pt x="4679132" y="1550601"/>
                  <a:pt x="4833257" y="1537758"/>
                </a:cubicBezTo>
                <a:cubicBezTo>
                  <a:pt x="4903926" y="1514200"/>
                  <a:pt x="4819227" y="1540095"/>
                  <a:pt x="4953837" y="1517661"/>
                </a:cubicBezTo>
                <a:cubicBezTo>
                  <a:pt x="4964285" y="1515920"/>
                  <a:pt x="4973497" y="1509111"/>
                  <a:pt x="4983982" y="1507613"/>
                </a:cubicBezTo>
                <a:cubicBezTo>
                  <a:pt x="5141759" y="1485073"/>
                  <a:pt x="5573292" y="1487793"/>
                  <a:pt x="5586883" y="1487516"/>
                </a:cubicBezTo>
                <a:cubicBezTo>
                  <a:pt x="5596931" y="1484167"/>
                  <a:pt x="5606454" y="1476846"/>
                  <a:pt x="5617028" y="1477468"/>
                </a:cubicBezTo>
                <a:cubicBezTo>
                  <a:pt x="5664315" y="1480249"/>
                  <a:pt x="5757705" y="1497564"/>
                  <a:pt x="5757705" y="1497564"/>
                </a:cubicBezTo>
                <a:cubicBezTo>
                  <a:pt x="5831393" y="1494215"/>
                  <a:pt x="5905005" y="1487516"/>
                  <a:pt x="5978769" y="1487516"/>
                </a:cubicBezTo>
                <a:cubicBezTo>
                  <a:pt x="5989361" y="1487516"/>
                  <a:pt x="5998866" y="1500913"/>
                  <a:pt x="6008914" y="1497564"/>
                </a:cubicBezTo>
                <a:cubicBezTo>
                  <a:pt x="6033606" y="1489333"/>
                  <a:pt x="6043068" y="1453362"/>
                  <a:pt x="6059156" y="1437274"/>
                </a:cubicBezTo>
                <a:cubicBezTo>
                  <a:pt x="6078924" y="1417506"/>
                  <a:pt x="6102592" y="1410972"/>
                  <a:pt x="6129494" y="1407129"/>
                </a:cubicBezTo>
                <a:cubicBezTo>
                  <a:pt x="6162817" y="1402368"/>
                  <a:pt x="6196483" y="1400430"/>
                  <a:pt x="6229978" y="1397081"/>
                </a:cubicBezTo>
                <a:cubicBezTo>
                  <a:pt x="6246725" y="1390382"/>
                  <a:pt x="6263108" y="1382688"/>
                  <a:pt x="6280220" y="1376984"/>
                </a:cubicBezTo>
                <a:cubicBezTo>
                  <a:pt x="6293321" y="1372617"/>
                  <a:pt x="6308922" y="1374596"/>
                  <a:pt x="6320413" y="1366936"/>
                </a:cubicBezTo>
                <a:cubicBezTo>
                  <a:pt x="6330461" y="1360237"/>
                  <a:pt x="6331080" y="1344335"/>
                  <a:pt x="6340510" y="1336791"/>
                </a:cubicBezTo>
                <a:cubicBezTo>
                  <a:pt x="6348781" y="1330174"/>
                  <a:pt x="6360234" y="1328637"/>
                  <a:pt x="6370655" y="1326742"/>
                </a:cubicBezTo>
                <a:cubicBezTo>
                  <a:pt x="6397224" y="1321911"/>
                  <a:pt x="6424044" y="1317262"/>
                  <a:pt x="6451042" y="1316694"/>
                </a:cubicBezTo>
                <a:lnTo>
                  <a:pt x="7325248" y="1306646"/>
                </a:lnTo>
                <a:cubicBezTo>
                  <a:pt x="7398942" y="1269799"/>
                  <a:pt x="7329975" y="1299876"/>
                  <a:pt x="7415683" y="1276501"/>
                </a:cubicBezTo>
                <a:cubicBezTo>
                  <a:pt x="7436121" y="1270927"/>
                  <a:pt x="7455877" y="1263103"/>
                  <a:pt x="7475974" y="1256404"/>
                </a:cubicBezTo>
                <a:lnTo>
                  <a:pt x="7506119" y="1246356"/>
                </a:lnTo>
                <a:cubicBezTo>
                  <a:pt x="7559704" y="1165974"/>
                  <a:pt x="7489377" y="1263096"/>
                  <a:pt x="7556360" y="1196114"/>
                </a:cubicBezTo>
                <a:cubicBezTo>
                  <a:pt x="7564900" y="1187575"/>
                  <a:pt x="7567918" y="1174508"/>
                  <a:pt x="7576457" y="1165969"/>
                </a:cubicBezTo>
                <a:cubicBezTo>
                  <a:pt x="7584996" y="1157430"/>
                  <a:pt x="7597324" y="1153603"/>
                  <a:pt x="7606602" y="1145872"/>
                </a:cubicBezTo>
                <a:cubicBezTo>
                  <a:pt x="7657915" y="1103111"/>
                  <a:pt x="7611880" y="1121944"/>
                  <a:pt x="7676941" y="1105679"/>
                </a:cubicBezTo>
                <a:cubicBezTo>
                  <a:pt x="7686989" y="1095631"/>
                  <a:pt x="7696169" y="1084631"/>
                  <a:pt x="7707086" y="1075534"/>
                </a:cubicBezTo>
                <a:cubicBezTo>
                  <a:pt x="7716364" y="1067803"/>
                  <a:pt x="7729500" y="1064715"/>
                  <a:pt x="7737231" y="1055437"/>
                </a:cubicBezTo>
                <a:cubicBezTo>
                  <a:pt x="7746820" y="1043929"/>
                  <a:pt x="7748621" y="1027432"/>
                  <a:pt x="7757327" y="1015243"/>
                </a:cubicBezTo>
                <a:cubicBezTo>
                  <a:pt x="7765587" y="1003679"/>
                  <a:pt x="7778224" y="995887"/>
                  <a:pt x="7787472" y="985098"/>
                </a:cubicBezTo>
                <a:cubicBezTo>
                  <a:pt x="7798371" y="972383"/>
                  <a:pt x="7807569" y="958303"/>
                  <a:pt x="7817617" y="944905"/>
                </a:cubicBezTo>
                <a:cubicBezTo>
                  <a:pt x="7820967" y="928158"/>
                  <a:pt x="7823524" y="911232"/>
                  <a:pt x="7827666" y="894663"/>
                </a:cubicBezTo>
                <a:cubicBezTo>
                  <a:pt x="7830235" y="884387"/>
                  <a:pt x="7836476" y="875037"/>
                  <a:pt x="7837714" y="864518"/>
                </a:cubicBezTo>
                <a:cubicBezTo>
                  <a:pt x="7843207" y="817828"/>
                  <a:pt x="7840034" y="770213"/>
                  <a:pt x="7847763" y="723841"/>
                </a:cubicBezTo>
                <a:cubicBezTo>
                  <a:pt x="7850226" y="709066"/>
                  <a:pt x="7861958" y="697416"/>
                  <a:pt x="7867859" y="683648"/>
                </a:cubicBezTo>
                <a:cubicBezTo>
                  <a:pt x="7872031" y="673912"/>
                  <a:pt x="7874558" y="663551"/>
                  <a:pt x="7877908" y="653503"/>
                </a:cubicBezTo>
                <a:cubicBezTo>
                  <a:pt x="7881257" y="609960"/>
                  <a:pt x="7881145" y="566011"/>
                  <a:pt x="7887956" y="522874"/>
                </a:cubicBezTo>
                <a:cubicBezTo>
                  <a:pt x="7891260" y="501949"/>
                  <a:pt x="7901354" y="482681"/>
                  <a:pt x="7908053" y="462584"/>
                </a:cubicBezTo>
                <a:lnTo>
                  <a:pt x="7928149" y="402294"/>
                </a:lnTo>
                <a:cubicBezTo>
                  <a:pt x="7931499" y="392246"/>
                  <a:pt x="7932323" y="380962"/>
                  <a:pt x="7938198" y="372149"/>
                </a:cubicBezTo>
                <a:cubicBezTo>
                  <a:pt x="7944897" y="362101"/>
                  <a:pt x="7953389" y="353040"/>
                  <a:pt x="7958294" y="342004"/>
                </a:cubicBezTo>
                <a:cubicBezTo>
                  <a:pt x="8005277" y="236292"/>
                  <a:pt x="7956915" y="326044"/>
                  <a:pt x="7988439" y="231472"/>
                </a:cubicBezTo>
                <a:cubicBezTo>
                  <a:pt x="7993176" y="217262"/>
                  <a:pt x="8002635" y="205047"/>
                  <a:pt x="8008536" y="191279"/>
                </a:cubicBezTo>
                <a:cubicBezTo>
                  <a:pt x="8012709" y="181544"/>
                  <a:pt x="8015235" y="171182"/>
                  <a:pt x="8018585" y="161134"/>
                </a:cubicBezTo>
                <a:cubicBezTo>
                  <a:pt x="8021311" y="144778"/>
                  <a:pt x="8026902" y="91900"/>
                  <a:pt x="8038681" y="70698"/>
                </a:cubicBezTo>
                <a:cubicBezTo>
                  <a:pt x="8069329" y="15533"/>
                  <a:pt x="8062724" y="11934"/>
                  <a:pt x="8109020" y="360"/>
                </a:cubicBezTo>
                <a:cubicBezTo>
                  <a:pt x="8112269" y="-452"/>
                  <a:pt x="8115719" y="360"/>
                  <a:pt x="8119068" y="360"/>
                </a:cubicBezTo>
              </a:path>
            </a:pathLst>
          </a:cu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916053" y="4797160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751288" y="5016070"/>
            <a:ext cx="127155" cy="83281"/>
            <a:chOff x="1607820" y="1211580"/>
            <a:chExt cx="206785" cy="182880"/>
          </a:xfrm>
        </p:grpSpPr>
        <p:sp>
          <p:nvSpPr>
            <p:cNvPr id="66" name="Freeform 65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901094" y="4989526"/>
            <a:ext cx="127155" cy="83281"/>
            <a:chOff x="1607820" y="1211580"/>
            <a:chExt cx="206785" cy="182880"/>
          </a:xfrm>
        </p:grpSpPr>
        <p:sp>
          <p:nvSpPr>
            <p:cNvPr id="70" name="Freeform 69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6019974" y="5028490"/>
            <a:ext cx="127155" cy="83281"/>
            <a:chOff x="1607820" y="1211580"/>
            <a:chExt cx="206785" cy="182880"/>
          </a:xfrm>
        </p:grpSpPr>
        <p:sp>
          <p:nvSpPr>
            <p:cNvPr id="74" name="Freeform 73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971194" y="5033419"/>
            <a:ext cx="127155" cy="83281"/>
            <a:chOff x="1607820" y="1211580"/>
            <a:chExt cx="206785" cy="182880"/>
          </a:xfrm>
        </p:grpSpPr>
        <p:sp>
          <p:nvSpPr>
            <p:cNvPr id="78" name="Freeform 77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7520376" y="3118691"/>
            <a:ext cx="792173" cy="1780463"/>
            <a:chOff x="1863549" y="935838"/>
            <a:chExt cx="1116121" cy="2280215"/>
          </a:xfrm>
        </p:grpSpPr>
        <p:sp>
          <p:nvSpPr>
            <p:cNvPr id="82" name="Rectangle 81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729462" y="2873832"/>
            <a:ext cx="1265247" cy="2064747"/>
            <a:chOff x="1863549" y="935838"/>
            <a:chExt cx="1116121" cy="2280215"/>
          </a:xfrm>
        </p:grpSpPr>
        <p:sp>
          <p:nvSpPr>
            <p:cNvPr id="85" name="Rectangle 84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087199" y="4750099"/>
            <a:ext cx="267648" cy="352927"/>
            <a:chOff x="2543749" y="2845717"/>
            <a:chExt cx="286748" cy="387502"/>
          </a:xfrm>
        </p:grpSpPr>
        <p:sp>
          <p:nvSpPr>
            <p:cNvPr id="88" name="Freeform 87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607037" y="4682087"/>
            <a:ext cx="267648" cy="352927"/>
            <a:chOff x="2543749" y="2845717"/>
            <a:chExt cx="286748" cy="387502"/>
          </a:xfrm>
        </p:grpSpPr>
        <p:sp>
          <p:nvSpPr>
            <p:cNvPr id="91" name="Freeform 90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Freeform 91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859815" y="4688148"/>
            <a:ext cx="267648" cy="352927"/>
            <a:chOff x="2543749" y="2845717"/>
            <a:chExt cx="286748" cy="387502"/>
          </a:xfrm>
        </p:grpSpPr>
        <p:sp>
          <p:nvSpPr>
            <p:cNvPr id="94" name="Freeform 93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6" name="Freeform 95"/>
          <p:cNvSpPr/>
          <p:nvPr/>
        </p:nvSpPr>
        <p:spPr>
          <a:xfrm rot="20542348">
            <a:off x="872365" y="4773511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Freeform 96"/>
          <p:cNvSpPr/>
          <p:nvPr/>
        </p:nvSpPr>
        <p:spPr>
          <a:xfrm rot="11837599">
            <a:off x="754126" y="4894056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896492" y="4716797"/>
            <a:ext cx="728983" cy="314411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352292" y="2820188"/>
            <a:ext cx="792173" cy="1780463"/>
            <a:chOff x="1863549" y="935838"/>
            <a:chExt cx="1116121" cy="2280215"/>
          </a:xfrm>
        </p:grpSpPr>
        <p:sp>
          <p:nvSpPr>
            <p:cNvPr id="100" name="Rectangle 99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2" name="Freeform 101"/>
          <p:cNvSpPr/>
          <p:nvPr/>
        </p:nvSpPr>
        <p:spPr>
          <a:xfrm rot="11773917">
            <a:off x="5247902" y="4879831"/>
            <a:ext cx="675681" cy="231079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611508" y="5016070"/>
            <a:ext cx="127155" cy="83281"/>
            <a:chOff x="1607820" y="1211580"/>
            <a:chExt cx="206785" cy="182880"/>
          </a:xfrm>
        </p:grpSpPr>
        <p:sp>
          <p:nvSpPr>
            <p:cNvPr id="38" name="Freeform 37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Box 102"/>
          <p:cNvSpPr txBox="1"/>
          <p:nvPr/>
        </p:nvSpPr>
        <p:spPr>
          <a:xfrm>
            <a:off x="53103" y="219984"/>
            <a:ext cx="8976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Historic Floodplain Condition in Depositional Environments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20181" y="1929287"/>
            <a:ext cx="792173" cy="2313189"/>
            <a:chOff x="1863549" y="935838"/>
            <a:chExt cx="1116121" cy="2280215"/>
          </a:xfrm>
        </p:grpSpPr>
        <p:sp>
          <p:nvSpPr>
            <p:cNvPr id="106" name="Rectangle 105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8072945" y="1512217"/>
            <a:ext cx="934161" cy="2393627"/>
            <a:chOff x="1863549" y="935838"/>
            <a:chExt cx="1116121" cy="2280215"/>
          </a:xfrm>
        </p:grpSpPr>
        <p:sp>
          <p:nvSpPr>
            <p:cNvPr id="109" name="Rectangle 108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 flipH="1">
            <a:off x="4626547" y="4014363"/>
            <a:ext cx="539768" cy="1089248"/>
            <a:chOff x="2286542" y="1287047"/>
            <a:chExt cx="480060" cy="1075150"/>
          </a:xfrm>
        </p:grpSpPr>
        <p:sp>
          <p:nvSpPr>
            <p:cNvPr id="112" name="Freeform 111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4" name="Freeform 103"/>
          <p:cNvSpPr/>
          <p:nvPr/>
        </p:nvSpPr>
        <p:spPr>
          <a:xfrm rot="5400000">
            <a:off x="1874345" y="4171364"/>
            <a:ext cx="1632389" cy="475723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4672835" y="4854566"/>
            <a:ext cx="881135" cy="454607"/>
            <a:chOff x="4138767" y="5700258"/>
            <a:chExt cx="881135" cy="454606"/>
          </a:xfrm>
        </p:grpSpPr>
        <p:sp>
          <p:nvSpPr>
            <p:cNvPr id="118" name="Freeform 117"/>
            <p:cNvSpPr/>
            <p:nvPr/>
          </p:nvSpPr>
          <p:spPr>
            <a:xfrm>
              <a:off x="4138767" y="5824675"/>
              <a:ext cx="376116" cy="143932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4480829" y="5930326"/>
              <a:ext cx="36083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 flipH="1">
              <a:off x="4145585" y="5769435"/>
              <a:ext cx="371042" cy="3048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3" name="Freeform 122"/>
            <p:cNvSpPr/>
            <p:nvPr/>
          </p:nvSpPr>
          <p:spPr>
            <a:xfrm flipH="1">
              <a:off x="4501371" y="5794424"/>
              <a:ext cx="30480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4466640" y="5794464"/>
              <a:ext cx="256779" cy="291403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 rot="2595682">
              <a:off x="4659072" y="5797364"/>
              <a:ext cx="36083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174481" y="5871181"/>
              <a:ext cx="36083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566505" y="5886807"/>
              <a:ext cx="36083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 rot="655625">
              <a:off x="4427075" y="5870876"/>
              <a:ext cx="36083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 rot="18592679" flipH="1">
              <a:off x="4282793" y="5733379"/>
              <a:ext cx="371042" cy="3048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 rot="18136962" flipH="1">
              <a:off x="4561646" y="5744242"/>
              <a:ext cx="371042" cy="3048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4552717" y="5947905"/>
              <a:ext cx="36083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4239504" y="5898249"/>
              <a:ext cx="36083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 rot="12585368">
              <a:off x="4193262" y="5879001"/>
              <a:ext cx="36083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4" name="Freeform 133"/>
            <p:cNvSpPr/>
            <p:nvPr/>
          </p:nvSpPr>
          <p:spPr>
            <a:xfrm rot="14736314">
              <a:off x="4362230" y="5792086"/>
              <a:ext cx="360830" cy="227098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5" name="Freeform 134"/>
            <p:cNvSpPr/>
            <p:nvPr/>
          </p:nvSpPr>
          <p:spPr>
            <a:xfrm rot="13603910">
              <a:off x="4565966" y="5898249"/>
              <a:ext cx="36083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6" name="Rectangle 135"/>
          <p:cNvSpPr/>
          <p:nvPr/>
        </p:nvSpPr>
        <p:spPr>
          <a:xfrm>
            <a:off x="579613" y="5449615"/>
            <a:ext cx="5097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Stream Power Per Unit Width - Low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Flow distributed throughout a roughened surface</a:t>
            </a:r>
          </a:p>
        </p:txBody>
      </p:sp>
    </p:spTree>
    <p:extLst>
      <p:ext uri="{BB962C8B-B14F-4D97-AF65-F5344CB8AC3E}">
        <p14:creationId xmlns:p14="http://schemas.microsoft.com/office/powerpoint/2010/main" val="389056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5060198" y="5478654"/>
            <a:ext cx="821411" cy="302217"/>
          </a:xfrm>
          <a:custGeom>
            <a:avLst/>
            <a:gdLst>
              <a:gd name="connsiteX0" fmla="*/ 7749 w 821410"/>
              <a:gd name="connsiteY0" fmla="*/ 0 h 302217"/>
              <a:gd name="connsiteX1" fmla="*/ 821410 w 821410"/>
              <a:gd name="connsiteY1" fmla="*/ 7749 h 302217"/>
              <a:gd name="connsiteX2" fmla="*/ 821410 w 821410"/>
              <a:gd name="connsiteY2" fmla="*/ 216976 h 302217"/>
              <a:gd name="connsiteX3" fmla="*/ 705172 w 821410"/>
              <a:gd name="connsiteY3" fmla="*/ 286718 h 302217"/>
              <a:gd name="connsiteX4" fmla="*/ 426203 w 821410"/>
              <a:gd name="connsiteY4" fmla="*/ 302217 h 302217"/>
              <a:gd name="connsiteX5" fmla="*/ 263471 w 821410"/>
              <a:gd name="connsiteY5" fmla="*/ 278969 h 302217"/>
              <a:gd name="connsiteX6" fmla="*/ 61993 w 821410"/>
              <a:gd name="connsiteY6" fmla="*/ 271220 h 302217"/>
              <a:gd name="connsiteX7" fmla="*/ 0 w 821410"/>
              <a:gd name="connsiteY7" fmla="*/ 178230 h 302217"/>
              <a:gd name="connsiteX8" fmla="*/ 7749 w 821410"/>
              <a:gd name="connsiteY8" fmla="*/ 0 h 30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1410" h="302217">
                <a:moveTo>
                  <a:pt x="7749" y="0"/>
                </a:moveTo>
                <a:lnTo>
                  <a:pt x="821410" y="7749"/>
                </a:lnTo>
                <a:lnTo>
                  <a:pt x="821410" y="216976"/>
                </a:lnTo>
                <a:lnTo>
                  <a:pt x="705172" y="286718"/>
                </a:lnTo>
                <a:lnTo>
                  <a:pt x="426203" y="302217"/>
                </a:lnTo>
                <a:lnTo>
                  <a:pt x="263471" y="278969"/>
                </a:lnTo>
                <a:lnTo>
                  <a:pt x="61993" y="271220"/>
                </a:lnTo>
                <a:lnTo>
                  <a:pt x="0" y="178230"/>
                </a:lnTo>
                <a:lnTo>
                  <a:pt x="77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 flipH="1">
            <a:off x="4587542" y="4209563"/>
            <a:ext cx="302177" cy="587263"/>
            <a:chOff x="2286542" y="1287047"/>
            <a:chExt cx="480060" cy="1075150"/>
          </a:xfrm>
        </p:grpSpPr>
        <p:sp>
          <p:nvSpPr>
            <p:cNvPr id="24" name="Freeform 23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1" name="Freeform 60"/>
          <p:cNvSpPr/>
          <p:nvPr/>
        </p:nvSpPr>
        <p:spPr>
          <a:xfrm>
            <a:off x="311499" y="3655302"/>
            <a:ext cx="8350180" cy="2116863"/>
          </a:xfrm>
          <a:custGeom>
            <a:avLst/>
            <a:gdLst>
              <a:gd name="connsiteX0" fmla="*/ 0 w 8119068"/>
              <a:gd name="connsiteY0" fmla="*/ 392246 h 1648290"/>
              <a:gd name="connsiteX1" fmla="*/ 20097 w 8119068"/>
              <a:gd name="connsiteY1" fmla="*/ 472632 h 1648290"/>
              <a:gd name="connsiteX2" fmla="*/ 40193 w 8119068"/>
              <a:gd name="connsiteY2" fmla="*/ 502778 h 1648290"/>
              <a:gd name="connsiteX3" fmla="*/ 90435 w 8119068"/>
              <a:gd name="connsiteY3" fmla="*/ 573116 h 1648290"/>
              <a:gd name="connsiteX4" fmla="*/ 120580 w 8119068"/>
              <a:gd name="connsiteY4" fmla="*/ 633406 h 1648290"/>
              <a:gd name="connsiteX5" fmla="*/ 190919 w 8119068"/>
              <a:gd name="connsiteY5" fmla="*/ 743938 h 1648290"/>
              <a:gd name="connsiteX6" fmla="*/ 221064 w 8119068"/>
              <a:gd name="connsiteY6" fmla="*/ 764035 h 1648290"/>
              <a:gd name="connsiteX7" fmla="*/ 241160 w 8119068"/>
              <a:gd name="connsiteY7" fmla="*/ 794180 h 1648290"/>
              <a:gd name="connsiteX8" fmla="*/ 251209 w 8119068"/>
              <a:gd name="connsiteY8" fmla="*/ 824325 h 1648290"/>
              <a:gd name="connsiteX9" fmla="*/ 281354 w 8119068"/>
              <a:gd name="connsiteY9" fmla="*/ 844421 h 1648290"/>
              <a:gd name="connsiteX10" fmla="*/ 321547 w 8119068"/>
              <a:gd name="connsiteY10" fmla="*/ 874567 h 1648290"/>
              <a:gd name="connsiteX11" fmla="*/ 351692 w 8119068"/>
              <a:gd name="connsiteY11" fmla="*/ 904712 h 1648290"/>
              <a:gd name="connsiteX12" fmla="*/ 422031 w 8119068"/>
              <a:gd name="connsiteY12" fmla="*/ 944905 h 1648290"/>
              <a:gd name="connsiteX13" fmla="*/ 442127 w 8119068"/>
              <a:gd name="connsiteY13" fmla="*/ 995147 h 1648290"/>
              <a:gd name="connsiteX14" fmla="*/ 502417 w 8119068"/>
              <a:gd name="connsiteY14" fmla="*/ 1055437 h 1648290"/>
              <a:gd name="connsiteX15" fmla="*/ 532563 w 8119068"/>
              <a:gd name="connsiteY15" fmla="*/ 1115727 h 1648290"/>
              <a:gd name="connsiteX16" fmla="*/ 562708 w 8119068"/>
              <a:gd name="connsiteY16" fmla="*/ 1135824 h 1648290"/>
              <a:gd name="connsiteX17" fmla="*/ 572756 w 8119068"/>
              <a:gd name="connsiteY17" fmla="*/ 1165969 h 1648290"/>
              <a:gd name="connsiteX18" fmla="*/ 622998 w 8119068"/>
              <a:gd name="connsiteY18" fmla="*/ 1226259 h 1648290"/>
              <a:gd name="connsiteX19" fmla="*/ 633046 w 8119068"/>
              <a:gd name="connsiteY19" fmla="*/ 1256404 h 1648290"/>
              <a:gd name="connsiteX20" fmla="*/ 763675 w 8119068"/>
              <a:gd name="connsiteY20" fmla="*/ 1326742 h 1648290"/>
              <a:gd name="connsiteX21" fmla="*/ 783771 w 8119068"/>
              <a:gd name="connsiteY21" fmla="*/ 1356887 h 1648290"/>
              <a:gd name="connsiteX22" fmla="*/ 844061 w 8119068"/>
              <a:gd name="connsiteY22" fmla="*/ 1397081 h 1648290"/>
              <a:gd name="connsiteX23" fmla="*/ 854110 w 8119068"/>
              <a:gd name="connsiteY23" fmla="*/ 1427226 h 1648290"/>
              <a:gd name="connsiteX24" fmla="*/ 904352 w 8119068"/>
              <a:gd name="connsiteY24" fmla="*/ 1477468 h 1648290"/>
              <a:gd name="connsiteX25" fmla="*/ 954593 w 8119068"/>
              <a:gd name="connsiteY25" fmla="*/ 1487516 h 1648290"/>
              <a:gd name="connsiteX26" fmla="*/ 1034980 w 8119068"/>
              <a:gd name="connsiteY26" fmla="*/ 1477468 h 1648290"/>
              <a:gd name="connsiteX27" fmla="*/ 1045028 w 8119068"/>
              <a:gd name="connsiteY27" fmla="*/ 1427226 h 1648290"/>
              <a:gd name="connsiteX28" fmla="*/ 1055077 w 8119068"/>
              <a:gd name="connsiteY28" fmla="*/ 1346839 h 1648290"/>
              <a:gd name="connsiteX29" fmla="*/ 1225899 w 8119068"/>
              <a:gd name="connsiteY29" fmla="*/ 1376984 h 1648290"/>
              <a:gd name="connsiteX30" fmla="*/ 1778558 w 8119068"/>
              <a:gd name="connsiteY30" fmla="*/ 1387032 h 1648290"/>
              <a:gd name="connsiteX31" fmla="*/ 1979525 w 8119068"/>
              <a:gd name="connsiteY31" fmla="*/ 1397081 h 1648290"/>
              <a:gd name="connsiteX32" fmla="*/ 2080009 w 8119068"/>
              <a:gd name="connsiteY32" fmla="*/ 1376984 h 1648290"/>
              <a:gd name="connsiteX33" fmla="*/ 2250831 w 8119068"/>
              <a:gd name="connsiteY33" fmla="*/ 1366936 h 1648290"/>
              <a:gd name="connsiteX34" fmla="*/ 2291024 w 8119068"/>
              <a:gd name="connsiteY34" fmla="*/ 1376984 h 1648290"/>
              <a:gd name="connsiteX35" fmla="*/ 2301072 w 8119068"/>
              <a:gd name="connsiteY35" fmla="*/ 1407129 h 1648290"/>
              <a:gd name="connsiteX36" fmla="*/ 2331217 w 8119068"/>
              <a:gd name="connsiteY36" fmla="*/ 1427226 h 1648290"/>
              <a:gd name="connsiteX37" fmla="*/ 2391508 w 8119068"/>
              <a:gd name="connsiteY37" fmla="*/ 1527709 h 1648290"/>
              <a:gd name="connsiteX38" fmla="*/ 2421653 w 8119068"/>
              <a:gd name="connsiteY38" fmla="*/ 1537758 h 1648290"/>
              <a:gd name="connsiteX39" fmla="*/ 2431701 w 8119068"/>
              <a:gd name="connsiteY39" fmla="*/ 1577951 h 1648290"/>
              <a:gd name="connsiteX40" fmla="*/ 2451798 w 8119068"/>
              <a:gd name="connsiteY40" fmla="*/ 1608096 h 1648290"/>
              <a:gd name="connsiteX41" fmla="*/ 2522136 w 8119068"/>
              <a:gd name="connsiteY41" fmla="*/ 1638241 h 1648290"/>
              <a:gd name="connsiteX42" fmla="*/ 2592475 w 8119068"/>
              <a:gd name="connsiteY42" fmla="*/ 1648290 h 1648290"/>
              <a:gd name="connsiteX43" fmla="*/ 2743200 w 8119068"/>
              <a:gd name="connsiteY43" fmla="*/ 1638241 h 1648290"/>
              <a:gd name="connsiteX44" fmla="*/ 2783393 w 8119068"/>
              <a:gd name="connsiteY44" fmla="*/ 1547806 h 1648290"/>
              <a:gd name="connsiteX45" fmla="*/ 2813538 w 8119068"/>
              <a:gd name="connsiteY45" fmla="*/ 1527709 h 1648290"/>
              <a:gd name="connsiteX46" fmla="*/ 2823587 w 8119068"/>
              <a:gd name="connsiteY46" fmla="*/ 1497564 h 1648290"/>
              <a:gd name="connsiteX47" fmla="*/ 2873828 w 8119068"/>
              <a:gd name="connsiteY47" fmla="*/ 1437274 h 1648290"/>
              <a:gd name="connsiteX48" fmla="*/ 3135086 w 8119068"/>
              <a:gd name="connsiteY48" fmla="*/ 1447323 h 1648290"/>
              <a:gd name="connsiteX49" fmla="*/ 3386294 w 8119068"/>
              <a:gd name="connsiteY49" fmla="*/ 1467419 h 1648290"/>
              <a:gd name="connsiteX50" fmla="*/ 3486778 w 8119068"/>
              <a:gd name="connsiteY50" fmla="*/ 1437274 h 1648290"/>
              <a:gd name="connsiteX51" fmla="*/ 3547068 w 8119068"/>
              <a:gd name="connsiteY51" fmla="*/ 1417178 h 1648290"/>
              <a:gd name="connsiteX52" fmla="*/ 3617406 w 8119068"/>
              <a:gd name="connsiteY52" fmla="*/ 1387032 h 1648290"/>
              <a:gd name="connsiteX53" fmla="*/ 3647552 w 8119068"/>
              <a:gd name="connsiteY53" fmla="*/ 1366936 h 1648290"/>
              <a:gd name="connsiteX54" fmla="*/ 3697793 w 8119068"/>
              <a:gd name="connsiteY54" fmla="*/ 1356887 h 1648290"/>
              <a:gd name="connsiteX55" fmla="*/ 3798277 w 8119068"/>
              <a:gd name="connsiteY55" fmla="*/ 1316694 h 1648290"/>
              <a:gd name="connsiteX56" fmla="*/ 3828422 w 8119068"/>
              <a:gd name="connsiteY56" fmla="*/ 1296597 h 1648290"/>
              <a:gd name="connsiteX57" fmla="*/ 4059534 w 8119068"/>
              <a:gd name="connsiteY57" fmla="*/ 1306646 h 1648290"/>
              <a:gd name="connsiteX58" fmla="*/ 4230356 w 8119068"/>
              <a:gd name="connsiteY58" fmla="*/ 1326742 h 1648290"/>
              <a:gd name="connsiteX59" fmla="*/ 4300694 w 8119068"/>
              <a:gd name="connsiteY59" fmla="*/ 1336791 h 1648290"/>
              <a:gd name="connsiteX60" fmla="*/ 4381081 w 8119068"/>
              <a:gd name="connsiteY60" fmla="*/ 1356887 h 1648290"/>
              <a:gd name="connsiteX61" fmla="*/ 4441371 w 8119068"/>
              <a:gd name="connsiteY61" fmla="*/ 1407129 h 1648290"/>
              <a:gd name="connsiteX62" fmla="*/ 4481565 w 8119068"/>
              <a:gd name="connsiteY62" fmla="*/ 1437274 h 1648290"/>
              <a:gd name="connsiteX63" fmla="*/ 4491613 w 8119068"/>
              <a:gd name="connsiteY63" fmla="*/ 1467419 h 1648290"/>
              <a:gd name="connsiteX64" fmla="*/ 4551903 w 8119068"/>
              <a:gd name="connsiteY64" fmla="*/ 1497564 h 1648290"/>
              <a:gd name="connsiteX65" fmla="*/ 4612193 w 8119068"/>
              <a:gd name="connsiteY65" fmla="*/ 1557854 h 1648290"/>
              <a:gd name="connsiteX66" fmla="*/ 4833257 w 8119068"/>
              <a:gd name="connsiteY66" fmla="*/ 1537758 h 1648290"/>
              <a:gd name="connsiteX67" fmla="*/ 4953837 w 8119068"/>
              <a:gd name="connsiteY67" fmla="*/ 1517661 h 1648290"/>
              <a:gd name="connsiteX68" fmla="*/ 4983982 w 8119068"/>
              <a:gd name="connsiteY68" fmla="*/ 1507613 h 1648290"/>
              <a:gd name="connsiteX69" fmla="*/ 5586883 w 8119068"/>
              <a:gd name="connsiteY69" fmla="*/ 1487516 h 1648290"/>
              <a:gd name="connsiteX70" fmla="*/ 5617028 w 8119068"/>
              <a:gd name="connsiteY70" fmla="*/ 1477468 h 1648290"/>
              <a:gd name="connsiteX71" fmla="*/ 5757705 w 8119068"/>
              <a:gd name="connsiteY71" fmla="*/ 1497564 h 1648290"/>
              <a:gd name="connsiteX72" fmla="*/ 5978769 w 8119068"/>
              <a:gd name="connsiteY72" fmla="*/ 1487516 h 1648290"/>
              <a:gd name="connsiteX73" fmla="*/ 6008914 w 8119068"/>
              <a:gd name="connsiteY73" fmla="*/ 1497564 h 1648290"/>
              <a:gd name="connsiteX74" fmla="*/ 6059156 w 8119068"/>
              <a:gd name="connsiteY74" fmla="*/ 1437274 h 1648290"/>
              <a:gd name="connsiteX75" fmla="*/ 6129494 w 8119068"/>
              <a:gd name="connsiteY75" fmla="*/ 1407129 h 1648290"/>
              <a:gd name="connsiteX76" fmla="*/ 6229978 w 8119068"/>
              <a:gd name="connsiteY76" fmla="*/ 1397081 h 1648290"/>
              <a:gd name="connsiteX77" fmla="*/ 6280220 w 8119068"/>
              <a:gd name="connsiteY77" fmla="*/ 1376984 h 1648290"/>
              <a:gd name="connsiteX78" fmla="*/ 6320413 w 8119068"/>
              <a:gd name="connsiteY78" fmla="*/ 1366936 h 1648290"/>
              <a:gd name="connsiteX79" fmla="*/ 6340510 w 8119068"/>
              <a:gd name="connsiteY79" fmla="*/ 1336791 h 1648290"/>
              <a:gd name="connsiteX80" fmla="*/ 6370655 w 8119068"/>
              <a:gd name="connsiteY80" fmla="*/ 1326742 h 1648290"/>
              <a:gd name="connsiteX81" fmla="*/ 6451042 w 8119068"/>
              <a:gd name="connsiteY81" fmla="*/ 1316694 h 1648290"/>
              <a:gd name="connsiteX82" fmla="*/ 7325248 w 8119068"/>
              <a:gd name="connsiteY82" fmla="*/ 1306646 h 1648290"/>
              <a:gd name="connsiteX83" fmla="*/ 7415683 w 8119068"/>
              <a:gd name="connsiteY83" fmla="*/ 1276501 h 1648290"/>
              <a:gd name="connsiteX84" fmla="*/ 7475974 w 8119068"/>
              <a:gd name="connsiteY84" fmla="*/ 1256404 h 1648290"/>
              <a:gd name="connsiteX85" fmla="*/ 7506119 w 8119068"/>
              <a:gd name="connsiteY85" fmla="*/ 1246356 h 1648290"/>
              <a:gd name="connsiteX86" fmla="*/ 7556360 w 8119068"/>
              <a:gd name="connsiteY86" fmla="*/ 1196114 h 1648290"/>
              <a:gd name="connsiteX87" fmla="*/ 7576457 w 8119068"/>
              <a:gd name="connsiteY87" fmla="*/ 1165969 h 1648290"/>
              <a:gd name="connsiteX88" fmla="*/ 7606602 w 8119068"/>
              <a:gd name="connsiteY88" fmla="*/ 1145872 h 1648290"/>
              <a:gd name="connsiteX89" fmla="*/ 7676941 w 8119068"/>
              <a:gd name="connsiteY89" fmla="*/ 1105679 h 1648290"/>
              <a:gd name="connsiteX90" fmla="*/ 7707086 w 8119068"/>
              <a:gd name="connsiteY90" fmla="*/ 1075534 h 1648290"/>
              <a:gd name="connsiteX91" fmla="*/ 7737231 w 8119068"/>
              <a:gd name="connsiteY91" fmla="*/ 1055437 h 1648290"/>
              <a:gd name="connsiteX92" fmla="*/ 7757327 w 8119068"/>
              <a:gd name="connsiteY92" fmla="*/ 1015243 h 1648290"/>
              <a:gd name="connsiteX93" fmla="*/ 7787472 w 8119068"/>
              <a:gd name="connsiteY93" fmla="*/ 985098 h 1648290"/>
              <a:gd name="connsiteX94" fmla="*/ 7817617 w 8119068"/>
              <a:gd name="connsiteY94" fmla="*/ 944905 h 1648290"/>
              <a:gd name="connsiteX95" fmla="*/ 7827666 w 8119068"/>
              <a:gd name="connsiteY95" fmla="*/ 894663 h 1648290"/>
              <a:gd name="connsiteX96" fmla="*/ 7837714 w 8119068"/>
              <a:gd name="connsiteY96" fmla="*/ 864518 h 1648290"/>
              <a:gd name="connsiteX97" fmla="*/ 7847763 w 8119068"/>
              <a:gd name="connsiteY97" fmla="*/ 723841 h 1648290"/>
              <a:gd name="connsiteX98" fmla="*/ 7867859 w 8119068"/>
              <a:gd name="connsiteY98" fmla="*/ 683648 h 1648290"/>
              <a:gd name="connsiteX99" fmla="*/ 7877908 w 8119068"/>
              <a:gd name="connsiteY99" fmla="*/ 653503 h 1648290"/>
              <a:gd name="connsiteX100" fmla="*/ 7887956 w 8119068"/>
              <a:gd name="connsiteY100" fmla="*/ 522874 h 1648290"/>
              <a:gd name="connsiteX101" fmla="*/ 7908053 w 8119068"/>
              <a:gd name="connsiteY101" fmla="*/ 462584 h 1648290"/>
              <a:gd name="connsiteX102" fmla="*/ 7928149 w 8119068"/>
              <a:gd name="connsiteY102" fmla="*/ 402294 h 1648290"/>
              <a:gd name="connsiteX103" fmla="*/ 7938198 w 8119068"/>
              <a:gd name="connsiteY103" fmla="*/ 372149 h 1648290"/>
              <a:gd name="connsiteX104" fmla="*/ 7958294 w 8119068"/>
              <a:gd name="connsiteY104" fmla="*/ 342004 h 1648290"/>
              <a:gd name="connsiteX105" fmla="*/ 7988439 w 8119068"/>
              <a:gd name="connsiteY105" fmla="*/ 231472 h 1648290"/>
              <a:gd name="connsiteX106" fmla="*/ 8008536 w 8119068"/>
              <a:gd name="connsiteY106" fmla="*/ 191279 h 1648290"/>
              <a:gd name="connsiteX107" fmla="*/ 8018585 w 8119068"/>
              <a:gd name="connsiteY107" fmla="*/ 161134 h 1648290"/>
              <a:gd name="connsiteX108" fmla="*/ 8038681 w 8119068"/>
              <a:gd name="connsiteY108" fmla="*/ 70698 h 1648290"/>
              <a:gd name="connsiteX109" fmla="*/ 8109020 w 8119068"/>
              <a:gd name="connsiteY109" fmla="*/ 360 h 1648290"/>
              <a:gd name="connsiteX110" fmla="*/ 8119068 w 8119068"/>
              <a:gd name="connsiteY110" fmla="*/ 360 h 1648290"/>
              <a:gd name="connsiteX0" fmla="*/ 0 w 8119068"/>
              <a:gd name="connsiteY0" fmla="*/ 392246 h 1985347"/>
              <a:gd name="connsiteX1" fmla="*/ 20097 w 8119068"/>
              <a:gd name="connsiteY1" fmla="*/ 472632 h 1985347"/>
              <a:gd name="connsiteX2" fmla="*/ 40193 w 8119068"/>
              <a:gd name="connsiteY2" fmla="*/ 502778 h 1985347"/>
              <a:gd name="connsiteX3" fmla="*/ 90435 w 8119068"/>
              <a:gd name="connsiteY3" fmla="*/ 573116 h 1985347"/>
              <a:gd name="connsiteX4" fmla="*/ 120580 w 8119068"/>
              <a:gd name="connsiteY4" fmla="*/ 633406 h 1985347"/>
              <a:gd name="connsiteX5" fmla="*/ 190919 w 8119068"/>
              <a:gd name="connsiteY5" fmla="*/ 743938 h 1985347"/>
              <a:gd name="connsiteX6" fmla="*/ 221064 w 8119068"/>
              <a:gd name="connsiteY6" fmla="*/ 764035 h 1985347"/>
              <a:gd name="connsiteX7" fmla="*/ 241160 w 8119068"/>
              <a:gd name="connsiteY7" fmla="*/ 794180 h 1985347"/>
              <a:gd name="connsiteX8" fmla="*/ 251209 w 8119068"/>
              <a:gd name="connsiteY8" fmla="*/ 824325 h 1985347"/>
              <a:gd name="connsiteX9" fmla="*/ 281354 w 8119068"/>
              <a:gd name="connsiteY9" fmla="*/ 844421 h 1985347"/>
              <a:gd name="connsiteX10" fmla="*/ 321547 w 8119068"/>
              <a:gd name="connsiteY10" fmla="*/ 874567 h 1985347"/>
              <a:gd name="connsiteX11" fmla="*/ 351692 w 8119068"/>
              <a:gd name="connsiteY11" fmla="*/ 904712 h 1985347"/>
              <a:gd name="connsiteX12" fmla="*/ 422031 w 8119068"/>
              <a:gd name="connsiteY12" fmla="*/ 944905 h 1985347"/>
              <a:gd name="connsiteX13" fmla="*/ 442127 w 8119068"/>
              <a:gd name="connsiteY13" fmla="*/ 995147 h 1985347"/>
              <a:gd name="connsiteX14" fmla="*/ 502417 w 8119068"/>
              <a:gd name="connsiteY14" fmla="*/ 1055437 h 1985347"/>
              <a:gd name="connsiteX15" fmla="*/ 532563 w 8119068"/>
              <a:gd name="connsiteY15" fmla="*/ 1115727 h 1985347"/>
              <a:gd name="connsiteX16" fmla="*/ 562708 w 8119068"/>
              <a:gd name="connsiteY16" fmla="*/ 1135824 h 1985347"/>
              <a:gd name="connsiteX17" fmla="*/ 572756 w 8119068"/>
              <a:gd name="connsiteY17" fmla="*/ 1165969 h 1985347"/>
              <a:gd name="connsiteX18" fmla="*/ 622998 w 8119068"/>
              <a:gd name="connsiteY18" fmla="*/ 1226259 h 1985347"/>
              <a:gd name="connsiteX19" fmla="*/ 633046 w 8119068"/>
              <a:gd name="connsiteY19" fmla="*/ 1256404 h 1985347"/>
              <a:gd name="connsiteX20" fmla="*/ 763675 w 8119068"/>
              <a:gd name="connsiteY20" fmla="*/ 1326742 h 1985347"/>
              <a:gd name="connsiteX21" fmla="*/ 783771 w 8119068"/>
              <a:gd name="connsiteY21" fmla="*/ 1356887 h 1985347"/>
              <a:gd name="connsiteX22" fmla="*/ 844061 w 8119068"/>
              <a:gd name="connsiteY22" fmla="*/ 1397081 h 1985347"/>
              <a:gd name="connsiteX23" fmla="*/ 854110 w 8119068"/>
              <a:gd name="connsiteY23" fmla="*/ 1427226 h 1985347"/>
              <a:gd name="connsiteX24" fmla="*/ 904352 w 8119068"/>
              <a:gd name="connsiteY24" fmla="*/ 1477468 h 1985347"/>
              <a:gd name="connsiteX25" fmla="*/ 954593 w 8119068"/>
              <a:gd name="connsiteY25" fmla="*/ 1487516 h 1985347"/>
              <a:gd name="connsiteX26" fmla="*/ 1034980 w 8119068"/>
              <a:gd name="connsiteY26" fmla="*/ 1477468 h 1985347"/>
              <a:gd name="connsiteX27" fmla="*/ 1045028 w 8119068"/>
              <a:gd name="connsiteY27" fmla="*/ 1427226 h 1985347"/>
              <a:gd name="connsiteX28" fmla="*/ 1055077 w 8119068"/>
              <a:gd name="connsiteY28" fmla="*/ 1346839 h 1985347"/>
              <a:gd name="connsiteX29" fmla="*/ 1225899 w 8119068"/>
              <a:gd name="connsiteY29" fmla="*/ 1376984 h 1985347"/>
              <a:gd name="connsiteX30" fmla="*/ 1778558 w 8119068"/>
              <a:gd name="connsiteY30" fmla="*/ 1387032 h 1985347"/>
              <a:gd name="connsiteX31" fmla="*/ 1979525 w 8119068"/>
              <a:gd name="connsiteY31" fmla="*/ 1397081 h 1985347"/>
              <a:gd name="connsiteX32" fmla="*/ 2080009 w 8119068"/>
              <a:gd name="connsiteY32" fmla="*/ 1376984 h 1985347"/>
              <a:gd name="connsiteX33" fmla="*/ 2250831 w 8119068"/>
              <a:gd name="connsiteY33" fmla="*/ 1366936 h 1985347"/>
              <a:gd name="connsiteX34" fmla="*/ 2291024 w 8119068"/>
              <a:gd name="connsiteY34" fmla="*/ 1376984 h 1985347"/>
              <a:gd name="connsiteX35" fmla="*/ 2301072 w 8119068"/>
              <a:gd name="connsiteY35" fmla="*/ 1407129 h 1985347"/>
              <a:gd name="connsiteX36" fmla="*/ 2331217 w 8119068"/>
              <a:gd name="connsiteY36" fmla="*/ 1427226 h 1985347"/>
              <a:gd name="connsiteX37" fmla="*/ 2391508 w 8119068"/>
              <a:gd name="connsiteY37" fmla="*/ 1527709 h 1985347"/>
              <a:gd name="connsiteX38" fmla="*/ 2421653 w 8119068"/>
              <a:gd name="connsiteY38" fmla="*/ 1537758 h 1985347"/>
              <a:gd name="connsiteX39" fmla="*/ 2431701 w 8119068"/>
              <a:gd name="connsiteY39" fmla="*/ 1577951 h 1985347"/>
              <a:gd name="connsiteX40" fmla="*/ 2451798 w 8119068"/>
              <a:gd name="connsiteY40" fmla="*/ 1608096 h 1985347"/>
              <a:gd name="connsiteX41" fmla="*/ 2522136 w 8119068"/>
              <a:gd name="connsiteY41" fmla="*/ 1638241 h 1985347"/>
              <a:gd name="connsiteX42" fmla="*/ 2592475 w 8119068"/>
              <a:gd name="connsiteY42" fmla="*/ 1648290 h 1985347"/>
              <a:gd name="connsiteX43" fmla="*/ 2743200 w 8119068"/>
              <a:gd name="connsiteY43" fmla="*/ 1638241 h 1985347"/>
              <a:gd name="connsiteX44" fmla="*/ 2783393 w 8119068"/>
              <a:gd name="connsiteY44" fmla="*/ 1547806 h 1985347"/>
              <a:gd name="connsiteX45" fmla="*/ 2813538 w 8119068"/>
              <a:gd name="connsiteY45" fmla="*/ 1527709 h 1985347"/>
              <a:gd name="connsiteX46" fmla="*/ 2823587 w 8119068"/>
              <a:gd name="connsiteY46" fmla="*/ 1497564 h 1985347"/>
              <a:gd name="connsiteX47" fmla="*/ 2873828 w 8119068"/>
              <a:gd name="connsiteY47" fmla="*/ 1437274 h 1985347"/>
              <a:gd name="connsiteX48" fmla="*/ 3135086 w 8119068"/>
              <a:gd name="connsiteY48" fmla="*/ 1447323 h 1985347"/>
              <a:gd name="connsiteX49" fmla="*/ 3386294 w 8119068"/>
              <a:gd name="connsiteY49" fmla="*/ 1467419 h 1985347"/>
              <a:gd name="connsiteX50" fmla="*/ 3486778 w 8119068"/>
              <a:gd name="connsiteY50" fmla="*/ 1437274 h 1985347"/>
              <a:gd name="connsiteX51" fmla="*/ 3547068 w 8119068"/>
              <a:gd name="connsiteY51" fmla="*/ 1417178 h 1985347"/>
              <a:gd name="connsiteX52" fmla="*/ 3617406 w 8119068"/>
              <a:gd name="connsiteY52" fmla="*/ 1387032 h 1985347"/>
              <a:gd name="connsiteX53" fmla="*/ 3647552 w 8119068"/>
              <a:gd name="connsiteY53" fmla="*/ 1366936 h 1985347"/>
              <a:gd name="connsiteX54" fmla="*/ 3697793 w 8119068"/>
              <a:gd name="connsiteY54" fmla="*/ 1356887 h 1985347"/>
              <a:gd name="connsiteX55" fmla="*/ 3798277 w 8119068"/>
              <a:gd name="connsiteY55" fmla="*/ 1316694 h 1985347"/>
              <a:gd name="connsiteX56" fmla="*/ 3828422 w 8119068"/>
              <a:gd name="connsiteY56" fmla="*/ 1296597 h 1985347"/>
              <a:gd name="connsiteX57" fmla="*/ 4059534 w 8119068"/>
              <a:gd name="connsiteY57" fmla="*/ 1306646 h 1985347"/>
              <a:gd name="connsiteX58" fmla="*/ 4230356 w 8119068"/>
              <a:gd name="connsiteY58" fmla="*/ 1326742 h 1985347"/>
              <a:gd name="connsiteX59" fmla="*/ 4300694 w 8119068"/>
              <a:gd name="connsiteY59" fmla="*/ 1336791 h 1985347"/>
              <a:gd name="connsiteX60" fmla="*/ 4381081 w 8119068"/>
              <a:gd name="connsiteY60" fmla="*/ 1356887 h 1985347"/>
              <a:gd name="connsiteX61" fmla="*/ 4441371 w 8119068"/>
              <a:gd name="connsiteY61" fmla="*/ 1407129 h 1985347"/>
              <a:gd name="connsiteX62" fmla="*/ 4481565 w 8119068"/>
              <a:gd name="connsiteY62" fmla="*/ 1437274 h 1985347"/>
              <a:gd name="connsiteX63" fmla="*/ 4491613 w 8119068"/>
              <a:gd name="connsiteY63" fmla="*/ 1467419 h 1985347"/>
              <a:gd name="connsiteX64" fmla="*/ 4551903 w 8119068"/>
              <a:gd name="connsiteY64" fmla="*/ 1497564 h 1985347"/>
              <a:gd name="connsiteX65" fmla="*/ 4612193 w 8119068"/>
              <a:gd name="connsiteY65" fmla="*/ 1557854 h 1985347"/>
              <a:gd name="connsiteX66" fmla="*/ 4735307 w 8119068"/>
              <a:gd name="connsiteY66" fmla="*/ 1985011 h 1985347"/>
              <a:gd name="connsiteX67" fmla="*/ 4953837 w 8119068"/>
              <a:gd name="connsiteY67" fmla="*/ 1517661 h 1985347"/>
              <a:gd name="connsiteX68" fmla="*/ 4983982 w 8119068"/>
              <a:gd name="connsiteY68" fmla="*/ 1507613 h 1985347"/>
              <a:gd name="connsiteX69" fmla="*/ 5586883 w 8119068"/>
              <a:gd name="connsiteY69" fmla="*/ 1487516 h 1985347"/>
              <a:gd name="connsiteX70" fmla="*/ 5617028 w 8119068"/>
              <a:gd name="connsiteY70" fmla="*/ 1477468 h 1985347"/>
              <a:gd name="connsiteX71" fmla="*/ 5757705 w 8119068"/>
              <a:gd name="connsiteY71" fmla="*/ 1497564 h 1985347"/>
              <a:gd name="connsiteX72" fmla="*/ 5978769 w 8119068"/>
              <a:gd name="connsiteY72" fmla="*/ 1487516 h 1985347"/>
              <a:gd name="connsiteX73" fmla="*/ 6008914 w 8119068"/>
              <a:gd name="connsiteY73" fmla="*/ 1497564 h 1985347"/>
              <a:gd name="connsiteX74" fmla="*/ 6059156 w 8119068"/>
              <a:gd name="connsiteY74" fmla="*/ 1437274 h 1985347"/>
              <a:gd name="connsiteX75" fmla="*/ 6129494 w 8119068"/>
              <a:gd name="connsiteY75" fmla="*/ 1407129 h 1985347"/>
              <a:gd name="connsiteX76" fmla="*/ 6229978 w 8119068"/>
              <a:gd name="connsiteY76" fmla="*/ 1397081 h 1985347"/>
              <a:gd name="connsiteX77" fmla="*/ 6280220 w 8119068"/>
              <a:gd name="connsiteY77" fmla="*/ 1376984 h 1985347"/>
              <a:gd name="connsiteX78" fmla="*/ 6320413 w 8119068"/>
              <a:gd name="connsiteY78" fmla="*/ 1366936 h 1985347"/>
              <a:gd name="connsiteX79" fmla="*/ 6340510 w 8119068"/>
              <a:gd name="connsiteY79" fmla="*/ 1336791 h 1985347"/>
              <a:gd name="connsiteX80" fmla="*/ 6370655 w 8119068"/>
              <a:gd name="connsiteY80" fmla="*/ 1326742 h 1985347"/>
              <a:gd name="connsiteX81" fmla="*/ 6451042 w 8119068"/>
              <a:gd name="connsiteY81" fmla="*/ 1316694 h 1985347"/>
              <a:gd name="connsiteX82" fmla="*/ 7325248 w 8119068"/>
              <a:gd name="connsiteY82" fmla="*/ 1306646 h 1985347"/>
              <a:gd name="connsiteX83" fmla="*/ 7415683 w 8119068"/>
              <a:gd name="connsiteY83" fmla="*/ 1276501 h 1985347"/>
              <a:gd name="connsiteX84" fmla="*/ 7475974 w 8119068"/>
              <a:gd name="connsiteY84" fmla="*/ 1256404 h 1985347"/>
              <a:gd name="connsiteX85" fmla="*/ 7506119 w 8119068"/>
              <a:gd name="connsiteY85" fmla="*/ 1246356 h 1985347"/>
              <a:gd name="connsiteX86" fmla="*/ 7556360 w 8119068"/>
              <a:gd name="connsiteY86" fmla="*/ 1196114 h 1985347"/>
              <a:gd name="connsiteX87" fmla="*/ 7576457 w 8119068"/>
              <a:gd name="connsiteY87" fmla="*/ 1165969 h 1985347"/>
              <a:gd name="connsiteX88" fmla="*/ 7606602 w 8119068"/>
              <a:gd name="connsiteY88" fmla="*/ 1145872 h 1985347"/>
              <a:gd name="connsiteX89" fmla="*/ 7676941 w 8119068"/>
              <a:gd name="connsiteY89" fmla="*/ 1105679 h 1985347"/>
              <a:gd name="connsiteX90" fmla="*/ 7707086 w 8119068"/>
              <a:gd name="connsiteY90" fmla="*/ 1075534 h 1985347"/>
              <a:gd name="connsiteX91" fmla="*/ 7737231 w 8119068"/>
              <a:gd name="connsiteY91" fmla="*/ 1055437 h 1985347"/>
              <a:gd name="connsiteX92" fmla="*/ 7757327 w 8119068"/>
              <a:gd name="connsiteY92" fmla="*/ 1015243 h 1985347"/>
              <a:gd name="connsiteX93" fmla="*/ 7787472 w 8119068"/>
              <a:gd name="connsiteY93" fmla="*/ 985098 h 1985347"/>
              <a:gd name="connsiteX94" fmla="*/ 7817617 w 8119068"/>
              <a:gd name="connsiteY94" fmla="*/ 944905 h 1985347"/>
              <a:gd name="connsiteX95" fmla="*/ 7827666 w 8119068"/>
              <a:gd name="connsiteY95" fmla="*/ 894663 h 1985347"/>
              <a:gd name="connsiteX96" fmla="*/ 7837714 w 8119068"/>
              <a:gd name="connsiteY96" fmla="*/ 864518 h 1985347"/>
              <a:gd name="connsiteX97" fmla="*/ 7847763 w 8119068"/>
              <a:gd name="connsiteY97" fmla="*/ 723841 h 1985347"/>
              <a:gd name="connsiteX98" fmla="*/ 7867859 w 8119068"/>
              <a:gd name="connsiteY98" fmla="*/ 683648 h 1985347"/>
              <a:gd name="connsiteX99" fmla="*/ 7877908 w 8119068"/>
              <a:gd name="connsiteY99" fmla="*/ 653503 h 1985347"/>
              <a:gd name="connsiteX100" fmla="*/ 7887956 w 8119068"/>
              <a:gd name="connsiteY100" fmla="*/ 522874 h 1985347"/>
              <a:gd name="connsiteX101" fmla="*/ 7908053 w 8119068"/>
              <a:gd name="connsiteY101" fmla="*/ 462584 h 1985347"/>
              <a:gd name="connsiteX102" fmla="*/ 7928149 w 8119068"/>
              <a:gd name="connsiteY102" fmla="*/ 402294 h 1985347"/>
              <a:gd name="connsiteX103" fmla="*/ 7938198 w 8119068"/>
              <a:gd name="connsiteY103" fmla="*/ 372149 h 1985347"/>
              <a:gd name="connsiteX104" fmla="*/ 7958294 w 8119068"/>
              <a:gd name="connsiteY104" fmla="*/ 342004 h 1985347"/>
              <a:gd name="connsiteX105" fmla="*/ 7988439 w 8119068"/>
              <a:gd name="connsiteY105" fmla="*/ 231472 h 1985347"/>
              <a:gd name="connsiteX106" fmla="*/ 8008536 w 8119068"/>
              <a:gd name="connsiteY106" fmla="*/ 191279 h 1985347"/>
              <a:gd name="connsiteX107" fmla="*/ 8018585 w 8119068"/>
              <a:gd name="connsiteY107" fmla="*/ 161134 h 1985347"/>
              <a:gd name="connsiteX108" fmla="*/ 8038681 w 8119068"/>
              <a:gd name="connsiteY108" fmla="*/ 70698 h 1985347"/>
              <a:gd name="connsiteX109" fmla="*/ 8109020 w 8119068"/>
              <a:gd name="connsiteY109" fmla="*/ 360 h 1985347"/>
              <a:gd name="connsiteX110" fmla="*/ 8119068 w 8119068"/>
              <a:gd name="connsiteY110" fmla="*/ 360 h 1985347"/>
              <a:gd name="connsiteX0" fmla="*/ 0 w 8119068"/>
              <a:gd name="connsiteY0" fmla="*/ 392246 h 1985347"/>
              <a:gd name="connsiteX1" fmla="*/ 20097 w 8119068"/>
              <a:gd name="connsiteY1" fmla="*/ 472632 h 1985347"/>
              <a:gd name="connsiteX2" fmla="*/ 40193 w 8119068"/>
              <a:gd name="connsiteY2" fmla="*/ 502778 h 1985347"/>
              <a:gd name="connsiteX3" fmla="*/ 90435 w 8119068"/>
              <a:gd name="connsiteY3" fmla="*/ 573116 h 1985347"/>
              <a:gd name="connsiteX4" fmla="*/ 120580 w 8119068"/>
              <a:gd name="connsiteY4" fmla="*/ 633406 h 1985347"/>
              <a:gd name="connsiteX5" fmla="*/ 190919 w 8119068"/>
              <a:gd name="connsiteY5" fmla="*/ 743938 h 1985347"/>
              <a:gd name="connsiteX6" fmla="*/ 221064 w 8119068"/>
              <a:gd name="connsiteY6" fmla="*/ 764035 h 1985347"/>
              <a:gd name="connsiteX7" fmla="*/ 241160 w 8119068"/>
              <a:gd name="connsiteY7" fmla="*/ 794180 h 1985347"/>
              <a:gd name="connsiteX8" fmla="*/ 251209 w 8119068"/>
              <a:gd name="connsiteY8" fmla="*/ 824325 h 1985347"/>
              <a:gd name="connsiteX9" fmla="*/ 281354 w 8119068"/>
              <a:gd name="connsiteY9" fmla="*/ 844421 h 1985347"/>
              <a:gd name="connsiteX10" fmla="*/ 321547 w 8119068"/>
              <a:gd name="connsiteY10" fmla="*/ 874567 h 1985347"/>
              <a:gd name="connsiteX11" fmla="*/ 351692 w 8119068"/>
              <a:gd name="connsiteY11" fmla="*/ 904712 h 1985347"/>
              <a:gd name="connsiteX12" fmla="*/ 422031 w 8119068"/>
              <a:gd name="connsiteY12" fmla="*/ 944905 h 1985347"/>
              <a:gd name="connsiteX13" fmla="*/ 442127 w 8119068"/>
              <a:gd name="connsiteY13" fmla="*/ 995147 h 1985347"/>
              <a:gd name="connsiteX14" fmla="*/ 502417 w 8119068"/>
              <a:gd name="connsiteY14" fmla="*/ 1055437 h 1985347"/>
              <a:gd name="connsiteX15" fmla="*/ 532563 w 8119068"/>
              <a:gd name="connsiteY15" fmla="*/ 1115727 h 1985347"/>
              <a:gd name="connsiteX16" fmla="*/ 562708 w 8119068"/>
              <a:gd name="connsiteY16" fmla="*/ 1135824 h 1985347"/>
              <a:gd name="connsiteX17" fmla="*/ 572756 w 8119068"/>
              <a:gd name="connsiteY17" fmla="*/ 1165969 h 1985347"/>
              <a:gd name="connsiteX18" fmla="*/ 622998 w 8119068"/>
              <a:gd name="connsiteY18" fmla="*/ 1226259 h 1985347"/>
              <a:gd name="connsiteX19" fmla="*/ 633046 w 8119068"/>
              <a:gd name="connsiteY19" fmla="*/ 1256404 h 1985347"/>
              <a:gd name="connsiteX20" fmla="*/ 763675 w 8119068"/>
              <a:gd name="connsiteY20" fmla="*/ 1326742 h 1985347"/>
              <a:gd name="connsiteX21" fmla="*/ 783771 w 8119068"/>
              <a:gd name="connsiteY21" fmla="*/ 1356887 h 1985347"/>
              <a:gd name="connsiteX22" fmla="*/ 844061 w 8119068"/>
              <a:gd name="connsiteY22" fmla="*/ 1397081 h 1985347"/>
              <a:gd name="connsiteX23" fmla="*/ 854110 w 8119068"/>
              <a:gd name="connsiteY23" fmla="*/ 1427226 h 1985347"/>
              <a:gd name="connsiteX24" fmla="*/ 904352 w 8119068"/>
              <a:gd name="connsiteY24" fmla="*/ 1477468 h 1985347"/>
              <a:gd name="connsiteX25" fmla="*/ 954593 w 8119068"/>
              <a:gd name="connsiteY25" fmla="*/ 1487516 h 1985347"/>
              <a:gd name="connsiteX26" fmla="*/ 1034980 w 8119068"/>
              <a:gd name="connsiteY26" fmla="*/ 1477468 h 1985347"/>
              <a:gd name="connsiteX27" fmla="*/ 1045028 w 8119068"/>
              <a:gd name="connsiteY27" fmla="*/ 1427226 h 1985347"/>
              <a:gd name="connsiteX28" fmla="*/ 1055077 w 8119068"/>
              <a:gd name="connsiteY28" fmla="*/ 1346839 h 1985347"/>
              <a:gd name="connsiteX29" fmla="*/ 1225899 w 8119068"/>
              <a:gd name="connsiteY29" fmla="*/ 1376984 h 1985347"/>
              <a:gd name="connsiteX30" fmla="*/ 1778558 w 8119068"/>
              <a:gd name="connsiteY30" fmla="*/ 1387032 h 1985347"/>
              <a:gd name="connsiteX31" fmla="*/ 1979525 w 8119068"/>
              <a:gd name="connsiteY31" fmla="*/ 1397081 h 1985347"/>
              <a:gd name="connsiteX32" fmla="*/ 2080009 w 8119068"/>
              <a:gd name="connsiteY32" fmla="*/ 1376984 h 1985347"/>
              <a:gd name="connsiteX33" fmla="*/ 2250831 w 8119068"/>
              <a:gd name="connsiteY33" fmla="*/ 1366936 h 1985347"/>
              <a:gd name="connsiteX34" fmla="*/ 2291024 w 8119068"/>
              <a:gd name="connsiteY34" fmla="*/ 1376984 h 1985347"/>
              <a:gd name="connsiteX35" fmla="*/ 2301072 w 8119068"/>
              <a:gd name="connsiteY35" fmla="*/ 1407129 h 1985347"/>
              <a:gd name="connsiteX36" fmla="*/ 2331217 w 8119068"/>
              <a:gd name="connsiteY36" fmla="*/ 1427226 h 1985347"/>
              <a:gd name="connsiteX37" fmla="*/ 2391508 w 8119068"/>
              <a:gd name="connsiteY37" fmla="*/ 1527709 h 1985347"/>
              <a:gd name="connsiteX38" fmla="*/ 2421653 w 8119068"/>
              <a:gd name="connsiteY38" fmla="*/ 1537758 h 1985347"/>
              <a:gd name="connsiteX39" fmla="*/ 2431701 w 8119068"/>
              <a:gd name="connsiteY39" fmla="*/ 1577951 h 1985347"/>
              <a:gd name="connsiteX40" fmla="*/ 2451798 w 8119068"/>
              <a:gd name="connsiteY40" fmla="*/ 1608096 h 1985347"/>
              <a:gd name="connsiteX41" fmla="*/ 2522136 w 8119068"/>
              <a:gd name="connsiteY41" fmla="*/ 1638241 h 1985347"/>
              <a:gd name="connsiteX42" fmla="*/ 2592475 w 8119068"/>
              <a:gd name="connsiteY42" fmla="*/ 1648290 h 1985347"/>
              <a:gd name="connsiteX43" fmla="*/ 2743200 w 8119068"/>
              <a:gd name="connsiteY43" fmla="*/ 1638241 h 1985347"/>
              <a:gd name="connsiteX44" fmla="*/ 2783393 w 8119068"/>
              <a:gd name="connsiteY44" fmla="*/ 1547806 h 1985347"/>
              <a:gd name="connsiteX45" fmla="*/ 2813538 w 8119068"/>
              <a:gd name="connsiteY45" fmla="*/ 1527709 h 1985347"/>
              <a:gd name="connsiteX46" fmla="*/ 2823587 w 8119068"/>
              <a:gd name="connsiteY46" fmla="*/ 1497564 h 1985347"/>
              <a:gd name="connsiteX47" fmla="*/ 2873828 w 8119068"/>
              <a:gd name="connsiteY47" fmla="*/ 1437274 h 1985347"/>
              <a:gd name="connsiteX48" fmla="*/ 3135086 w 8119068"/>
              <a:gd name="connsiteY48" fmla="*/ 1447323 h 1985347"/>
              <a:gd name="connsiteX49" fmla="*/ 3386294 w 8119068"/>
              <a:gd name="connsiteY49" fmla="*/ 1467419 h 1985347"/>
              <a:gd name="connsiteX50" fmla="*/ 3486778 w 8119068"/>
              <a:gd name="connsiteY50" fmla="*/ 1437274 h 1985347"/>
              <a:gd name="connsiteX51" fmla="*/ 3547068 w 8119068"/>
              <a:gd name="connsiteY51" fmla="*/ 1417178 h 1985347"/>
              <a:gd name="connsiteX52" fmla="*/ 3617406 w 8119068"/>
              <a:gd name="connsiteY52" fmla="*/ 1387032 h 1985347"/>
              <a:gd name="connsiteX53" fmla="*/ 3647552 w 8119068"/>
              <a:gd name="connsiteY53" fmla="*/ 1366936 h 1985347"/>
              <a:gd name="connsiteX54" fmla="*/ 3697793 w 8119068"/>
              <a:gd name="connsiteY54" fmla="*/ 1356887 h 1985347"/>
              <a:gd name="connsiteX55" fmla="*/ 3798277 w 8119068"/>
              <a:gd name="connsiteY55" fmla="*/ 1316694 h 1985347"/>
              <a:gd name="connsiteX56" fmla="*/ 3828422 w 8119068"/>
              <a:gd name="connsiteY56" fmla="*/ 1296597 h 1985347"/>
              <a:gd name="connsiteX57" fmla="*/ 4059534 w 8119068"/>
              <a:gd name="connsiteY57" fmla="*/ 1306646 h 1985347"/>
              <a:gd name="connsiteX58" fmla="*/ 4230356 w 8119068"/>
              <a:gd name="connsiteY58" fmla="*/ 1326742 h 1985347"/>
              <a:gd name="connsiteX59" fmla="*/ 4300694 w 8119068"/>
              <a:gd name="connsiteY59" fmla="*/ 1336791 h 1985347"/>
              <a:gd name="connsiteX60" fmla="*/ 4381081 w 8119068"/>
              <a:gd name="connsiteY60" fmla="*/ 1356887 h 1985347"/>
              <a:gd name="connsiteX61" fmla="*/ 4441371 w 8119068"/>
              <a:gd name="connsiteY61" fmla="*/ 1407129 h 1985347"/>
              <a:gd name="connsiteX62" fmla="*/ 4481565 w 8119068"/>
              <a:gd name="connsiteY62" fmla="*/ 1437274 h 1985347"/>
              <a:gd name="connsiteX63" fmla="*/ 4491613 w 8119068"/>
              <a:gd name="connsiteY63" fmla="*/ 1467419 h 1985347"/>
              <a:gd name="connsiteX64" fmla="*/ 4551903 w 8119068"/>
              <a:gd name="connsiteY64" fmla="*/ 1497564 h 1985347"/>
              <a:gd name="connsiteX65" fmla="*/ 4612193 w 8119068"/>
              <a:gd name="connsiteY65" fmla="*/ 1557854 h 1985347"/>
              <a:gd name="connsiteX66" fmla="*/ 4735307 w 8119068"/>
              <a:gd name="connsiteY66" fmla="*/ 1985011 h 1985347"/>
              <a:gd name="connsiteX67" fmla="*/ 4953837 w 8119068"/>
              <a:gd name="connsiteY67" fmla="*/ 1517661 h 1985347"/>
              <a:gd name="connsiteX68" fmla="*/ 5036726 w 8119068"/>
              <a:gd name="connsiteY68" fmla="*/ 1515459 h 1985347"/>
              <a:gd name="connsiteX69" fmla="*/ 5586883 w 8119068"/>
              <a:gd name="connsiteY69" fmla="*/ 1487516 h 1985347"/>
              <a:gd name="connsiteX70" fmla="*/ 5617028 w 8119068"/>
              <a:gd name="connsiteY70" fmla="*/ 1477468 h 1985347"/>
              <a:gd name="connsiteX71" fmla="*/ 5757705 w 8119068"/>
              <a:gd name="connsiteY71" fmla="*/ 1497564 h 1985347"/>
              <a:gd name="connsiteX72" fmla="*/ 5978769 w 8119068"/>
              <a:gd name="connsiteY72" fmla="*/ 1487516 h 1985347"/>
              <a:gd name="connsiteX73" fmla="*/ 6008914 w 8119068"/>
              <a:gd name="connsiteY73" fmla="*/ 1497564 h 1985347"/>
              <a:gd name="connsiteX74" fmla="*/ 6059156 w 8119068"/>
              <a:gd name="connsiteY74" fmla="*/ 1437274 h 1985347"/>
              <a:gd name="connsiteX75" fmla="*/ 6129494 w 8119068"/>
              <a:gd name="connsiteY75" fmla="*/ 1407129 h 1985347"/>
              <a:gd name="connsiteX76" fmla="*/ 6229978 w 8119068"/>
              <a:gd name="connsiteY76" fmla="*/ 1397081 h 1985347"/>
              <a:gd name="connsiteX77" fmla="*/ 6280220 w 8119068"/>
              <a:gd name="connsiteY77" fmla="*/ 1376984 h 1985347"/>
              <a:gd name="connsiteX78" fmla="*/ 6320413 w 8119068"/>
              <a:gd name="connsiteY78" fmla="*/ 1366936 h 1985347"/>
              <a:gd name="connsiteX79" fmla="*/ 6340510 w 8119068"/>
              <a:gd name="connsiteY79" fmla="*/ 1336791 h 1985347"/>
              <a:gd name="connsiteX80" fmla="*/ 6370655 w 8119068"/>
              <a:gd name="connsiteY80" fmla="*/ 1326742 h 1985347"/>
              <a:gd name="connsiteX81" fmla="*/ 6451042 w 8119068"/>
              <a:gd name="connsiteY81" fmla="*/ 1316694 h 1985347"/>
              <a:gd name="connsiteX82" fmla="*/ 7325248 w 8119068"/>
              <a:gd name="connsiteY82" fmla="*/ 1306646 h 1985347"/>
              <a:gd name="connsiteX83" fmla="*/ 7415683 w 8119068"/>
              <a:gd name="connsiteY83" fmla="*/ 1276501 h 1985347"/>
              <a:gd name="connsiteX84" fmla="*/ 7475974 w 8119068"/>
              <a:gd name="connsiteY84" fmla="*/ 1256404 h 1985347"/>
              <a:gd name="connsiteX85" fmla="*/ 7506119 w 8119068"/>
              <a:gd name="connsiteY85" fmla="*/ 1246356 h 1985347"/>
              <a:gd name="connsiteX86" fmla="*/ 7556360 w 8119068"/>
              <a:gd name="connsiteY86" fmla="*/ 1196114 h 1985347"/>
              <a:gd name="connsiteX87" fmla="*/ 7576457 w 8119068"/>
              <a:gd name="connsiteY87" fmla="*/ 1165969 h 1985347"/>
              <a:gd name="connsiteX88" fmla="*/ 7606602 w 8119068"/>
              <a:gd name="connsiteY88" fmla="*/ 1145872 h 1985347"/>
              <a:gd name="connsiteX89" fmla="*/ 7676941 w 8119068"/>
              <a:gd name="connsiteY89" fmla="*/ 1105679 h 1985347"/>
              <a:gd name="connsiteX90" fmla="*/ 7707086 w 8119068"/>
              <a:gd name="connsiteY90" fmla="*/ 1075534 h 1985347"/>
              <a:gd name="connsiteX91" fmla="*/ 7737231 w 8119068"/>
              <a:gd name="connsiteY91" fmla="*/ 1055437 h 1985347"/>
              <a:gd name="connsiteX92" fmla="*/ 7757327 w 8119068"/>
              <a:gd name="connsiteY92" fmla="*/ 1015243 h 1985347"/>
              <a:gd name="connsiteX93" fmla="*/ 7787472 w 8119068"/>
              <a:gd name="connsiteY93" fmla="*/ 985098 h 1985347"/>
              <a:gd name="connsiteX94" fmla="*/ 7817617 w 8119068"/>
              <a:gd name="connsiteY94" fmla="*/ 944905 h 1985347"/>
              <a:gd name="connsiteX95" fmla="*/ 7827666 w 8119068"/>
              <a:gd name="connsiteY95" fmla="*/ 894663 h 1985347"/>
              <a:gd name="connsiteX96" fmla="*/ 7837714 w 8119068"/>
              <a:gd name="connsiteY96" fmla="*/ 864518 h 1985347"/>
              <a:gd name="connsiteX97" fmla="*/ 7847763 w 8119068"/>
              <a:gd name="connsiteY97" fmla="*/ 723841 h 1985347"/>
              <a:gd name="connsiteX98" fmla="*/ 7867859 w 8119068"/>
              <a:gd name="connsiteY98" fmla="*/ 683648 h 1985347"/>
              <a:gd name="connsiteX99" fmla="*/ 7877908 w 8119068"/>
              <a:gd name="connsiteY99" fmla="*/ 653503 h 1985347"/>
              <a:gd name="connsiteX100" fmla="*/ 7887956 w 8119068"/>
              <a:gd name="connsiteY100" fmla="*/ 522874 h 1985347"/>
              <a:gd name="connsiteX101" fmla="*/ 7908053 w 8119068"/>
              <a:gd name="connsiteY101" fmla="*/ 462584 h 1985347"/>
              <a:gd name="connsiteX102" fmla="*/ 7928149 w 8119068"/>
              <a:gd name="connsiteY102" fmla="*/ 402294 h 1985347"/>
              <a:gd name="connsiteX103" fmla="*/ 7938198 w 8119068"/>
              <a:gd name="connsiteY103" fmla="*/ 372149 h 1985347"/>
              <a:gd name="connsiteX104" fmla="*/ 7958294 w 8119068"/>
              <a:gd name="connsiteY104" fmla="*/ 342004 h 1985347"/>
              <a:gd name="connsiteX105" fmla="*/ 7988439 w 8119068"/>
              <a:gd name="connsiteY105" fmla="*/ 231472 h 1985347"/>
              <a:gd name="connsiteX106" fmla="*/ 8008536 w 8119068"/>
              <a:gd name="connsiteY106" fmla="*/ 191279 h 1985347"/>
              <a:gd name="connsiteX107" fmla="*/ 8018585 w 8119068"/>
              <a:gd name="connsiteY107" fmla="*/ 161134 h 1985347"/>
              <a:gd name="connsiteX108" fmla="*/ 8038681 w 8119068"/>
              <a:gd name="connsiteY108" fmla="*/ 70698 h 1985347"/>
              <a:gd name="connsiteX109" fmla="*/ 8109020 w 8119068"/>
              <a:gd name="connsiteY109" fmla="*/ 360 h 1985347"/>
              <a:gd name="connsiteX110" fmla="*/ 8119068 w 8119068"/>
              <a:gd name="connsiteY110" fmla="*/ 360 h 1985347"/>
              <a:gd name="connsiteX0" fmla="*/ 0 w 8119068"/>
              <a:gd name="connsiteY0" fmla="*/ 392246 h 1985347"/>
              <a:gd name="connsiteX1" fmla="*/ 20097 w 8119068"/>
              <a:gd name="connsiteY1" fmla="*/ 472632 h 1985347"/>
              <a:gd name="connsiteX2" fmla="*/ 40193 w 8119068"/>
              <a:gd name="connsiteY2" fmla="*/ 502778 h 1985347"/>
              <a:gd name="connsiteX3" fmla="*/ 90435 w 8119068"/>
              <a:gd name="connsiteY3" fmla="*/ 573116 h 1985347"/>
              <a:gd name="connsiteX4" fmla="*/ 120580 w 8119068"/>
              <a:gd name="connsiteY4" fmla="*/ 633406 h 1985347"/>
              <a:gd name="connsiteX5" fmla="*/ 190919 w 8119068"/>
              <a:gd name="connsiteY5" fmla="*/ 743938 h 1985347"/>
              <a:gd name="connsiteX6" fmla="*/ 221064 w 8119068"/>
              <a:gd name="connsiteY6" fmla="*/ 764035 h 1985347"/>
              <a:gd name="connsiteX7" fmla="*/ 241160 w 8119068"/>
              <a:gd name="connsiteY7" fmla="*/ 794180 h 1985347"/>
              <a:gd name="connsiteX8" fmla="*/ 251209 w 8119068"/>
              <a:gd name="connsiteY8" fmla="*/ 824325 h 1985347"/>
              <a:gd name="connsiteX9" fmla="*/ 281354 w 8119068"/>
              <a:gd name="connsiteY9" fmla="*/ 844421 h 1985347"/>
              <a:gd name="connsiteX10" fmla="*/ 321547 w 8119068"/>
              <a:gd name="connsiteY10" fmla="*/ 874567 h 1985347"/>
              <a:gd name="connsiteX11" fmla="*/ 351692 w 8119068"/>
              <a:gd name="connsiteY11" fmla="*/ 904712 h 1985347"/>
              <a:gd name="connsiteX12" fmla="*/ 422031 w 8119068"/>
              <a:gd name="connsiteY12" fmla="*/ 944905 h 1985347"/>
              <a:gd name="connsiteX13" fmla="*/ 442127 w 8119068"/>
              <a:gd name="connsiteY13" fmla="*/ 995147 h 1985347"/>
              <a:gd name="connsiteX14" fmla="*/ 502417 w 8119068"/>
              <a:gd name="connsiteY14" fmla="*/ 1055437 h 1985347"/>
              <a:gd name="connsiteX15" fmla="*/ 532563 w 8119068"/>
              <a:gd name="connsiteY15" fmla="*/ 1115727 h 1985347"/>
              <a:gd name="connsiteX16" fmla="*/ 562708 w 8119068"/>
              <a:gd name="connsiteY16" fmla="*/ 1135824 h 1985347"/>
              <a:gd name="connsiteX17" fmla="*/ 572756 w 8119068"/>
              <a:gd name="connsiteY17" fmla="*/ 1165969 h 1985347"/>
              <a:gd name="connsiteX18" fmla="*/ 622998 w 8119068"/>
              <a:gd name="connsiteY18" fmla="*/ 1226259 h 1985347"/>
              <a:gd name="connsiteX19" fmla="*/ 633046 w 8119068"/>
              <a:gd name="connsiteY19" fmla="*/ 1256404 h 1985347"/>
              <a:gd name="connsiteX20" fmla="*/ 763675 w 8119068"/>
              <a:gd name="connsiteY20" fmla="*/ 1326742 h 1985347"/>
              <a:gd name="connsiteX21" fmla="*/ 783771 w 8119068"/>
              <a:gd name="connsiteY21" fmla="*/ 1356887 h 1985347"/>
              <a:gd name="connsiteX22" fmla="*/ 844061 w 8119068"/>
              <a:gd name="connsiteY22" fmla="*/ 1397081 h 1985347"/>
              <a:gd name="connsiteX23" fmla="*/ 854110 w 8119068"/>
              <a:gd name="connsiteY23" fmla="*/ 1427226 h 1985347"/>
              <a:gd name="connsiteX24" fmla="*/ 904352 w 8119068"/>
              <a:gd name="connsiteY24" fmla="*/ 1477468 h 1985347"/>
              <a:gd name="connsiteX25" fmla="*/ 954593 w 8119068"/>
              <a:gd name="connsiteY25" fmla="*/ 1487516 h 1985347"/>
              <a:gd name="connsiteX26" fmla="*/ 1034980 w 8119068"/>
              <a:gd name="connsiteY26" fmla="*/ 1477468 h 1985347"/>
              <a:gd name="connsiteX27" fmla="*/ 1045028 w 8119068"/>
              <a:gd name="connsiteY27" fmla="*/ 1427226 h 1985347"/>
              <a:gd name="connsiteX28" fmla="*/ 1055077 w 8119068"/>
              <a:gd name="connsiteY28" fmla="*/ 1346839 h 1985347"/>
              <a:gd name="connsiteX29" fmla="*/ 1225899 w 8119068"/>
              <a:gd name="connsiteY29" fmla="*/ 1376984 h 1985347"/>
              <a:gd name="connsiteX30" fmla="*/ 1778558 w 8119068"/>
              <a:gd name="connsiteY30" fmla="*/ 1387032 h 1985347"/>
              <a:gd name="connsiteX31" fmla="*/ 1979525 w 8119068"/>
              <a:gd name="connsiteY31" fmla="*/ 1397081 h 1985347"/>
              <a:gd name="connsiteX32" fmla="*/ 2080009 w 8119068"/>
              <a:gd name="connsiteY32" fmla="*/ 1376984 h 1985347"/>
              <a:gd name="connsiteX33" fmla="*/ 2250831 w 8119068"/>
              <a:gd name="connsiteY33" fmla="*/ 1366936 h 1985347"/>
              <a:gd name="connsiteX34" fmla="*/ 2291024 w 8119068"/>
              <a:gd name="connsiteY34" fmla="*/ 1376984 h 1985347"/>
              <a:gd name="connsiteX35" fmla="*/ 2301072 w 8119068"/>
              <a:gd name="connsiteY35" fmla="*/ 1407129 h 1985347"/>
              <a:gd name="connsiteX36" fmla="*/ 2331217 w 8119068"/>
              <a:gd name="connsiteY36" fmla="*/ 1427226 h 1985347"/>
              <a:gd name="connsiteX37" fmla="*/ 2391508 w 8119068"/>
              <a:gd name="connsiteY37" fmla="*/ 1527709 h 1985347"/>
              <a:gd name="connsiteX38" fmla="*/ 2421653 w 8119068"/>
              <a:gd name="connsiteY38" fmla="*/ 1537758 h 1985347"/>
              <a:gd name="connsiteX39" fmla="*/ 2431701 w 8119068"/>
              <a:gd name="connsiteY39" fmla="*/ 1577951 h 1985347"/>
              <a:gd name="connsiteX40" fmla="*/ 2451798 w 8119068"/>
              <a:gd name="connsiteY40" fmla="*/ 1608096 h 1985347"/>
              <a:gd name="connsiteX41" fmla="*/ 2522136 w 8119068"/>
              <a:gd name="connsiteY41" fmla="*/ 1638241 h 1985347"/>
              <a:gd name="connsiteX42" fmla="*/ 2592475 w 8119068"/>
              <a:gd name="connsiteY42" fmla="*/ 1648290 h 1985347"/>
              <a:gd name="connsiteX43" fmla="*/ 2743200 w 8119068"/>
              <a:gd name="connsiteY43" fmla="*/ 1638241 h 1985347"/>
              <a:gd name="connsiteX44" fmla="*/ 2783393 w 8119068"/>
              <a:gd name="connsiteY44" fmla="*/ 1547806 h 1985347"/>
              <a:gd name="connsiteX45" fmla="*/ 2813538 w 8119068"/>
              <a:gd name="connsiteY45" fmla="*/ 1527709 h 1985347"/>
              <a:gd name="connsiteX46" fmla="*/ 2823587 w 8119068"/>
              <a:gd name="connsiteY46" fmla="*/ 1497564 h 1985347"/>
              <a:gd name="connsiteX47" fmla="*/ 2873828 w 8119068"/>
              <a:gd name="connsiteY47" fmla="*/ 1437274 h 1985347"/>
              <a:gd name="connsiteX48" fmla="*/ 3135086 w 8119068"/>
              <a:gd name="connsiteY48" fmla="*/ 1447323 h 1985347"/>
              <a:gd name="connsiteX49" fmla="*/ 3386294 w 8119068"/>
              <a:gd name="connsiteY49" fmla="*/ 1467419 h 1985347"/>
              <a:gd name="connsiteX50" fmla="*/ 3486778 w 8119068"/>
              <a:gd name="connsiteY50" fmla="*/ 1437274 h 1985347"/>
              <a:gd name="connsiteX51" fmla="*/ 3547068 w 8119068"/>
              <a:gd name="connsiteY51" fmla="*/ 1417178 h 1985347"/>
              <a:gd name="connsiteX52" fmla="*/ 3617406 w 8119068"/>
              <a:gd name="connsiteY52" fmla="*/ 1387032 h 1985347"/>
              <a:gd name="connsiteX53" fmla="*/ 3647552 w 8119068"/>
              <a:gd name="connsiteY53" fmla="*/ 1366936 h 1985347"/>
              <a:gd name="connsiteX54" fmla="*/ 3697793 w 8119068"/>
              <a:gd name="connsiteY54" fmla="*/ 1356887 h 1985347"/>
              <a:gd name="connsiteX55" fmla="*/ 3798277 w 8119068"/>
              <a:gd name="connsiteY55" fmla="*/ 1316694 h 1985347"/>
              <a:gd name="connsiteX56" fmla="*/ 3828422 w 8119068"/>
              <a:gd name="connsiteY56" fmla="*/ 1296597 h 1985347"/>
              <a:gd name="connsiteX57" fmla="*/ 4059534 w 8119068"/>
              <a:gd name="connsiteY57" fmla="*/ 1306646 h 1985347"/>
              <a:gd name="connsiteX58" fmla="*/ 4230356 w 8119068"/>
              <a:gd name="connsiteY58" fmla="*/ 1326742 h 1985347"/>
              <a:gd name="connsiteX59" fmla="*/ 4300694 w 8119068"/>
              <a:gd name="connsiteY59" fmla="*/ 1336791 h 1985347"/>
              <a:gd name="connsiteX60" fmla="*/ 4381081 w 8119068"/>
              <a:gd name="connsiteY60" fmla="*/ 1356887 h 1985347"/>
              <a:gd name="connsiteX61" fmla="*/ 4441371 w 8119068"/>
              <a:gd name="connsiteY61" fmla="*/ 1407129 h 1985347"/>
              <a:gd name="connsiteX62" fmla="*/ 4481565 w 8119068"/>
              <a:gd name="connsiteY62" fmla="*/ 1437274 h 1985347"/>
              <a:gd name="connsiteX63" fmla="*/ 4491613 w 8119068"/>
              <a:gd name="connsiteY63" fmla="*/ 1467419 h 1985347"/>
              <a:gd name="connsiteX64" fmla="*/ 4551903 w 8119068"/>
              <a:gd name="connsiteY64" fmla="*/ 1497564 h 1985347"/>
              <a:gd name="connsiteX65" fmla="*/ 4612193 w 8119068"/>
              <a:gd name="connsiteY65" fmla="*/ 1557854 h 1985347"/>
              <a:gd name="connsiteX66" fmla="*/ 4735307 w 8119068"/>
              <a:gd name="connsiteY66" fmla="*/ 1985011 h 1985347"/>
              <a:gd name="connsiteX67" fmla="*/ 5036719 w 8119068"/>
              <a:gd name="connsiteY67" fmla="*/ 1933527 h 1985347"/>
              <a:gd name="connsiteX68" fmla="*/ 5036726 w 8119068"/>
              <a:gd name="connsiteY68" fmla="*/ 1515459 h 1985347"/>
              <a:gd name="connsiteX69" fmla="*/ 5586883 w 8119068"/>
              <a:gd name="connsiteY69" fmla="*/ 1487516 h 1985347"/>
              <a:gd name="connsiteX70" fmla="*/ 5617028 w 8119068"/>
              <a:gd name="connsiteY70" fmla="*/ 1477468 h 1985347"/>
              <a:gd name="connsiteX71" fmla="*/ 5757705 w 8119068"/>
              <a:gd name="connsiteY71" fmla="*/ 1497564 h 1985347"/>
              <a:gd name="connsiteX72" fmla="*/ 5978769 w 8119068"/>
              <a:gd name="connsiteY72" fmla="*/ 1487516 h 1985347"/>
              <a:gd name="connsiteX73" fmla="*/ 6008914 w 8119068"/>
              <a:gd name="connsiteY73" fmla="*/ 1497564 h 1985347"/>
              <a:gd name="connsiteX74" fmla="*/ 6059156 w 8119068"/>
              <a:gd name="connsiteY74" fmla="*/ 1437274 h 1985347"/>
              <a:gd name="connsiteX75" fmla="*/ 6129494 w 8119068"/>
              <a:gd name="connsiteY75" fmla="*/ 1407129 h 1985347"/>
              <a:gd name="connsiteX76" fmla="*/ 6229978 w 8119068"/>
              <a:gd name="connsiteY76" fmla="*/ 1397081 h 1985347"/>
              <a:gd name="connsiteX77" fmla="*/ 6280220 w 8119068"/>
              <a:gd name="connsiteY77" fmla="*/ 1376984 h 1985347"/>
              <a:gd name="connsiteX78" fmla="*/ 6320413 w 8119068"/>
              <a:gd name="connsiteY78" fmla="*/ 1366936 h 1985347"/>
              <a:gd name="connsiteX79" fmla="*/ 6340510 w 8119068"/>
              <a:gd name="connsiteY79" fmla="*/ 1336791 h 1985347"/>
              <a:gd name="connsiteX80" fmla="*/ 6370655 w 8119068"/>
              <a:gd name="connsiteY80" fmla="*/ 1326742 h 1985347"/>
              <a:gd name="connsiteX81" fmla="*/ 6451042 w 8119068"/>
              <a:gd name="connsiteY81" fmla="*/ 1316694 h 1985347"/>
              <a:gd name="connsiteX82" fmla="*/ 7325248 w 8119068"/>
              <a:gd name="connsiteY82" fmla="*/ 1306646 h 1985347"/>
              <a:gd name="connsiteX83" fmla="*/ 7415683 w 8119068"/>
              <a:gd name="connsiteY83" fmla="*/ 1276501 h 1985347"/>
              <a:gd name="connsiteX84" fmla="*/ 7475974 w 8119068"/>
              <a:gd name="connsiteY84" fmla="*/ 1256404 h 1985347"/>
              <a:gd name="connsiteX85" fmla="*/ 7506119 w 8119068"/>
              <a:gd name="connsiteY85" fmla="*/ 1246356 h 1985347"/>
              <a:gd name="connsiteX86" fmla="*/ 7556360 w 8119068"/>
              <a:gd name="connsiteY86" fmla="*/ 1196114 h 1985347"/>
              <a:gd name="connsiteX87" fmla="*/ 7576457 w 8119068"/>
              <a:gd name="connsiteY87" fmla="*/ 1165969 h 1985347"/>
              <a:gd name="connsiteX88" fmla="*/ 7606602 w 8119068"/>
              <a:gd name="connsiteY88" fmla="*/ 1145872 h 1985347"/>
              <a:gd name="connsiteX89" fmla="*/ 7676941 w 8119068"/>
              <a:gd name="connsiteY89" fmla="*/ 1105679 h 1985347"/>
              <a:gd name="connsiteX90" fmla="*/ 7707086 w 8119068"/>
              <a:gd name="connsiteY90" fmla="*/ 1075534 h 1985347"/>
              <a:gd name="connsiteX91" fmla="*/ 7737231 w 8119068"/>
              <a:gd name="connsiteY91" fmla="*/ 1055437 h 1985347"/>
              <a:gd name="connsiteX92" fmla="*/ 7757327 w 8119068"/>
              <a:gd name="connsiteY92" fmla="*/ 1015243 h 1985347"/>
              <a:gd name="connsiteX93" fmla="*/ 7787472 w 8119068"/>
              <a:gd name="connsiteY93" fmla="*/ 985098 h 1985347"/>
              <a:gd name="connsiteX94" fmla="*/ 7817617 w 8119068"/>
              <a:gd name="connsiteY94" fmla="*/ 944905 h 1985347"/>
              <a:gd name="connsiteX95" fmla="*/ 7827666 w 8119068"/>
              <a:gd name="connsiteY95" fmla="*/ 894663 h 1985347"/>
              <a:gd name="connsiteX96" fmla="*/ 7837714 w 8119068"/>
              <a:gd name="connsiteY96" fmla="*/ 864518 h 1985347"/>
              <a:gd name="connsiteX97" fmla="*/ 7847763 w 8119068"/>
              <a:gd name="connsiteY97" fmla="*/ 723841 h 1985347"/>
              <a:gd name="connsiteX98" fmla="*/ 7867859 w 8119068"/>
              <a:gd name="connsiteY98" fmla="*/ 683648 h 1985347"/>
              <a:gd name="connsiteX99" fmla="*/ 7877908 w 8119068"/>
              <a:gd name="connsiteY99" fmla="*/ 653503 h 1985347"/>
              <a:gd name="connsiteX100" fmla="*/ 7887956 w 8119068"/>
              <a:gd name="connsiteY100" fmla="*/ 522874 h 1985347"/>
              <a:gd name="connsiteX101" fmla="*/ 7908053 w 8119068"/>
              <a:gd name="connsiteY101" fmla="*/ 462584 h 1985347"/>
              <a:gd name="connsiteX102" fmla="*/ 7928149 w 8119068"/>
              <a:gd name="connsiteY102" fmla="*/ 402294 h 1985347"/>
              <a:gd name="connsiteX103" fmla="*/ 7938198 w 8119068"/>
              <a:gd name="connsiteY103" fmla="*/ 372149 h 1985347"/>
              <a:gd name="connsiteX104" fmla="*/ 7958294 w 8119068"/>
              <a:gd name="connsiteY104" fmla="*/ 342004 h 1985347"/>
              <a:gd name="connsiteX105" fmla="*/ 7988439 w 8119068"/>
              <a:gd name="connsiteY105" fmla="*/ 231472 h 1985347"/>
              <a:gd name="connsiteX106" fmla="*/ 8008536 w 8119068"/>
              <a:gd name="connsiteY106" fmla="*/ 191279 h 1985347"/>
              <a:gd name="connsiteX107" fmla="*/ 8018585 w 8119068"/>
              <a:gd name="connsiteY107" fmla="*/ 161134 h 1985347"/>
              <a:gd name="connsiteX108" fmla="*/ 8038681 w 8119068"/>
              <a:gd name="connsiteY108" fmla="*/ 70698 h 1985347"/>
              <a:gd name="connsiteX109" fmla="*/ 8109020 w 8119068"/>
              <a:gd name="connsiteY109" fmla="*/ 360 h 1985347"/>
              <a:gd name="connsiteX110" fmla="*/ 8119068 w 8119068"/>
              <a:gd name="connsiteY110" fmla="*/ 360 h 1985347"/>
              <a:gd name="connsiteX0" fmla="*/ 0 w 8119068"/>
              <a:gd name="connsiteY0" fmla="*/ 392246 h 1985347"/>
              <a:gd name="connsiteX1" fmla="*/ 20097 w 8119068"/>
              <a:gd name="connsiteY1" fmla="*/ 472632 h 1985347"/>
              <a:gd name="connsiteX2" fmla="*/ 40193 w 8119068"/>
              <a:gd name="connsiteY2" fmla="*/ 502778 h 1985347"/>
              <a:gd name="connsiteX3" fmla="*/ 90435 w 8119068"/>
              <a:gd name="connsiteY3" fmla="*/ 573116 h 1985347"/>
              <a:gd name="connsiteX4" fmla="*/ 120580 w 8119068"/>
              <a:gd name="connsiteY4" fmla="*/ 633406 h 1985347"/>
              <a:gd name="connsiteX5" fmla="*/ 190919 w 8119068"/>
              <a:gd name="connsiteY5" fmla="*/ 743938 h 1985347"/>
              <a:gd name="connsiteX6" fmla="*/ 221064 w 8119068"/>
              <a:gd name="connsiteY6" fmla="*/ 764035 h 1985347"/>
              <a:gd name="connsiteX7" fmla="*/ 241160 w 8119068"/>
              <a:gd name="connsiteY7" fmla="*/ 794180 h 1985347"/>
              <a:gd name="connsiteX8" fmla="*/ 251209 w 8119068"/>
              <a:gd name="connsiteY8" fmla="*/ 824325 h 1985347"/>
              <a:gd name="connsiteX9" fmla="*/ 281354 w 8119068"/>
              <a:gd name="connsiteY9" fmla="*/ 844421 h 1985347"/>
              <a:gd name="connsiteX10" fmla="*/ 321547 w 8119068"/>
              <a:gd name="connsiteY10" fmla="*/ 874567 h 1985347"/>
              <a:gd name="connsiteX11" fmla="*/ 351692 w 8119068"/>
              <a:gd name="connsiteY11" fmla="*/ 904712 h 1985347"/>
              <a:gd name="connsiteX12" fmla="*/ 422031 w 8119068"/>
              <a:gd name="connsiteY12" fmla="*/ 944905 h 1985347"/>
              <a:gd name="connsiteX13" fmla="*/ 442127 w 8119068"/>
              <a:gd name="connsiteY13" fmla="*/ 995147 h 1985347"/>
              <a:gd name="connsiteX14" fmla="*/ 502417 w 8119068"/>
              <a:gd name="connsiteY14" fmla="*/ 1055437 h 1985347"/>
              <a:gd name="connsiteX15" fmla="*/ 532563 w 8119068"/>
              <a:gd name="connsiteY15" fmla="*/ 1115727 h 1985347"/>
              <a:gd name="connsiteX16" fmla="*/ 562708 w 8119068"/>
              <a:gd name="connsiteY16" fmla="*/ 1135824 h 1985347"/>
              <a:gd name="connsiteX17" fmla="*/ 572756 w 8119068"/>
              <a:gd name="connsiteY17" fmla="*/ 1165969 h 1985347"/>
              <a:gd name="connsiteX18" fmla="*/ 622998 w 8119068"/>
              <a:gd name="connsiteY18" fmla="*/ 1226259 h 1985347"/>
              <a:gd name="connsiteX19" fmla="*/ 633046 w 8119068"/>
              <a:gd name="connsiteY19" fmla="*/ 1256404 h 1985347"/>
              <a:gd name="connsiteX20" fmla="*/ 763675 w 8119068"/>
              <a:gd name="connsiteY20" fmla="*/ 1326742 h 1985347"/>
              <a:gd name="connsiteX21" fmla="*/ 783771 w 8119068"/>
              <a:gd name="connsiteY21" fmla="*/ 1356887 h 1985347"/>
              <a:gd name="connsiteX22" fmla="*/ 844061 w 8119068"/>
              <a:gd name="connsiteY22" fmla="*/ 1397081 h 1985347"/>
              <a:gd name="connsiteX23" fmla="*/ 854110 w 8119068"/>
              <a:gd name="connsiteY23" fmla="*/ 1427226 h 1985347"/>
              <a:gd name="connsiteX24" fmla="*/ 904352 w 8119068"/>
              <a:gd name="connsiteY24" fmla="*/ 1477468 h 1985347"/>
              <a:gd name="connsiteX25" fmla="*/ 954593 w 8119068"/>
              <a:gd name="connsiteY25" fmla="*/ 1487516 h 1985347"/>
              <a:gd name="connsiteX26" fmla="*/ 1034980 w 8119068"/>
              <a:gd name="connsiteY26" fmla="*/ 1477468 h 1985347"/>
              <a:gd name="connsiteX27" fmla="*/ 1045028 w 8119068"/>
              <a:gd name="connsiteY27" fmla="*/ 1427226 h 1985347"/>
              <a:gd name="connsiteX28" fmla="*/ 1055077 w 8119068"/>
              <a:gd name="connsiteY28" fmla="*/ 1346839 h 1985347"/>
              <a:gd name="connsiteX29" fmla="*/ 1225899 w 8119068"/>
              <a:gd name="connsiteY29" fmla="*/ 1376984 h 1985347"/>
              <a:gd name="connsiteX30" fmla="*/ 1778558 w 8119068"/>
              <a:gd name="connsiteY30" fmla="*/ 1387032 h 1985347"/>
              <a:gd name="connsiteX31" fmla="*/ 1979525 w 8119068"/>
              <a:gd name="connsiteY31" fmla="*/ 1397081 h 1985347"/>
              <a:gd name="connsiteX32" fmla="*/ 2080009 w 8119068"/>
              <a:gd name="connsiteY32" fmla="*/ 1376984 h 1985347"/>
              <a:gd name="connsiteX33" fmla="*/ 2250831 w 8119068"/>
              <a:gd name="connsiteY33" fmla="*/ 1366936 h 1985347"/>
              <a:gd name="connsiteX34" fmla="*/ 2291024 w 8119068"/>
              <a:gd name="connsiteY34" fmla="*/ 1376984 h 1985347"/>
              <a:gd name="connsiteX35" fmla="*/ 2301072 w 8119068"/>
              <a:gd name="connsiteY35" fmla="*/ 1407129 h 1985347"/>
              <a:gd name="connsiteX36" fmla="*/ 2331217 w 8119068"/>
              <a:gd name="connsiteY36" fmla="*/ 1427226 h 1985347"/>
              <a:gd name="connsiteX37" fmla="*/ 2391508 w 8119068"/>
              <a:gd name="connsiteY37" fmla="*/ 1527709 h 1985347"/>
              <a:gd name="connsiteX38" fmla="*/ 2421653 w 8119068"/>
              <a:gd name="connsiteY38" fmla="*/ 1537758 h 1985347"/>
              <a:gd name="connsiteX39" fmla="*/ 2431701 w 8119068"/>
              <a:gd name="connsiteY39" fmla="*/ 1577951 h 1985347"/>
              <a:gd name="connsiteX40" fmla="*/ 2451798 w 8119068"/>
              <a:gd name="connsiteY40" fmla="*/ 1608096 h 1985347"/>
              <a:gd name="connsiteX41" fmla="*/ 2522136 w 8119068"/>
              <a:gd name="connsiteY41" fmla="*/ 1638241 h 1985347"/>
              <a:gd name="connsiteX42" fmla="*/ 2592475 w 8119068"/>
              <a:gd name="connsiteY42" fmla="*/ 1648290 h 1985347"/>
              <a:gd name="connsiteX43" fmla="*/ 2743200 w 8119068"/>
              <a:gd name="connsiteY43" fmla="*/ 1638241 h 1985347"/>
              <a:gd name="connsiteX44" fmla="*/ 2783393 w 8119068"/>
              <a:gd name="connsiteY44" fmla="*/ 1547806 h 1985347"/>
              <a:gd name="connsiteX45" fmla="*/ 2813538 w 8119068"/>
              <a:gd name="connsiteY45" fmla="*/ 1527709 h 1985347"/>
              <a:gd name="connsiteX46" fmla="*/ 2823587 w 8119068"/>
              <a:gd name="connsiteY46" fmla="*/ 1497564 h 1985347"/>
              <a:gd name="connsiteX47" fmla="*/ 2873828 w 8119068"/>
              <a:gd name="connsiteY47" fmla="*/ 1437274 h 1985347"/>
              <a:gd name="connsiteX48" fmla="*/ 3135086 w 8119068"/>
              <a:gd name="connsiteY48" fmla="*/ 1447323 h 1985347"/>
              <a:gd name="connsiteX49" fmla="*/ 3386294 w 8119068"/>
              <a:gd name="connsiteY49" fmla="*/ 1467419 h 1985347"/>
              <a:gd name="connsiteX50" fmla="*/ 3486778 w 8119068"/>
              <a:gd name="connsiteY50" fmla="*/ 1437274 h 1985347"/>
              <a:gd name="connsiteX51" fmla="*/ 3547068 w 8119068"/>
              <a:gd name="connsiteY51" fmla="*/ 1417178 h 1985347"/>
              <a:gd name="connsiteX52" fmla="*/ 3617406 w 8119068"/>
              <a:gd name="connsiteY52" fmla="*/ 1387032 h 1985347"/>
              <a:gd name="connsiteX53" fmla="*/ 3647552 w 8119068"/>
              <a:gd name="connsiteY53" fmla="*/ 1366936 h 1985347"/>
              <a:gd name="connsiteX54" fmla="*/ 3697793 w 8119068"/>
              <a:gd name="connsiteY54" fmla="*/ 1356887 h 1985347"/>
              <a:gd name="connsiteX55" fmla="*/ 3798277 w 8119068"/>
              <a:gd name="connsiteY55" fmla="*/ 1316694 h 1985347"/>
              <a:gd name="connsiteX56" fmla="*/ 3828422 w 8119068"/>
              <a:gd name="connsiteY56" fmla="*/ 1296597 h 1985347"/>
              <a:gd name="connsiteX57" fmla="*/ 4059534 w 8119068"/>
              <a:gd name="connsiteY57" fmla="*/ 1306646 h 1985347"/>
              <a:gd name="connsiteX58" fmla="*/ 4230356 w 8119068"/>
              <a:gd name="connsiteY58" fmla="*/ 1326742 h 1985347"/>
              <a:gd name="connsiteX59" fmla="*/ 4300694 w 8119068"/>
              <a:gd name="connsiteY59" fmla="*/ 1336791 h 1985347"/>
              <a:gd name="connsiteX60" fmla="*/ 4381081 w 8119068"/>
              <a:gd name="connsiteY60" fmla="*/ 1356887 h 1985347"/>
              <a:gd name="connsiteX61" fmla="*/ 4441371 w 8119068"/>
              <a:gd name="connsiteY61" fmla="*/ 1407129 h 1985347"/>
              <a:gd name="connsiteX62" fmla="*/ 4481565 w 8119068"/>
              <a:gd name="connsiteY62" fmla="*/ 1437274 h 1985347"/>
              <a:gd name="connsiteX63" fmla="*/ 4491613 w 8119068"/>
              <a:gd name="connsiteY63" fmla="*/ 1467419 h 1985347"/>
              <a:gd name="connsiteX64" fmla="*/ 4551903 w 8119068"/>
              <a:gd name="connsiteY64" fmla="*/ 1497564 h 1985347"/>
              <a:gd name="connsiteX65" fmla="*/ 4612193 w 8119068"/>
              <a:gd name="connsiteY65" fmla="*/ 1557854 h 1985347"/>
              <a:gd name="connsiteX66" fmla="*/ 4735307 w 8119068"/>
              <a:gd name="connsiteY66" fmla="*/ 1985011 h 1985347"/>
              <a:gd name="connsiteX67" fmla="*/ 5036719 w 8119068"/>
              <a:gd name="connsiteY67" fmla="*/ 1933527 h 1985347"/>
              <a:gd name="connsiteX68" fmla="*/ 5179885 w 8119068"/>
              <a:gd name="connsiteY68" fmla="*/ 1476226 h 1985347"/>
              <a:gd name="connsiteX69" fmla="*/ 5586883 w 8119068"/>
              <a:gd name="connsiteY69" fmla="*/ 1487516 h 1985347"/>
              <a:gd name="connsiteX70" fmla="*/ 5617028 w 8119068"/>
              <a:gd name="connsiteY70" fmla="*/ 1477468 h 1985347"/>
              <a:gd name="connsiteX71" fmla="*/ 5757705 w 8119068"/>
              <a:gd name="connsiteY71" fmla="*/ 1497564 h 1985347"/>
              <a:gd name="connsiteX72" fmla="*/ 5978769 w 8119068"/>
              <a:gd name="connsiteY72" fmla="*/ 1487516 h 1985347"/>
              <a:gd name="connsiteX73" fmla="*/ 6008914 w 8119068"/>
              <a:gd name="connsiteY73" fmla="*/ 1497564 h 1985347"/>
              <a:gd name="connsiteX74" fmla="*/ 6059156 w 8119068"/>
              <a:gd name="connsiteY74" fmla="*/ 1437274 h 1985347"/>
              <a:gd name="connsiteX75" fmla="*/ 6129494 w 8119068"/>
              <a:gd name="connsiteY75" fmla="*/ 1407129 h 1985347"/>
              <a:gd name="connsiteX76" fmla="*/ 6229978 w 8119068"/>
              <a:gd name="connsiteY76" fmla="*/ 1397081 h 1985347"/>
              <a:gd name="connsiteX77" fmla="*/ 6280220 w 8119068"/>
              <a:gd name="connsiteY77" fmla="*/ 1376984 h 1985347"/>
              <a:gd name="connsiteX78" fmla="*/ 6320413 w 8119068"/>
              <a:gd name="connsiteY78" fmla="*/ 1366936 h 1985347"/>
              <a:gd name="connsiteX79" fmla="*/ 6340510 w 8119068"/>
              <a:gd name="connsiteY79" fmla="*/ 1336791 h 1985347"/>
              <a:gd name="connsiteX80" fmla="*/ 6370655 w 8119068"/>
              <a:gd name="connsiteY80" fmla="*/ 1326742 h 1985347"/>
              <a:gd name="connsiteX81" fmla="*/ 6451042 w 8119068"/>
              <a:gd name="connsiteY81" fmla="*/ 1316694 h 1985347"/>
              <a:gd name="connsiteX82" fmla="*/ 7325248 w 8119068"/>
              <a:gd name="connsiteY82" fmla="*/ 1306646 h 1985347"/>
              <a:gd name="connsiteX83" fmla="*/ 7415683 w 8119068"/>
              <a:gd name="connsiteY83" fmla="*/ 1276501 h 1985347"/>
              <a:gd name="connsiteX84" fmla="*/ 7475974 w 8119068"/>
              <a:gd name="connsiteY84" fmla="*/ 1256404 h 1985347"/>
              <a:gd name="connsiteX85" fmla="*/ 7506119 w 8119068"/>
              <a:gd name="connsiteY85" fmla="*/ 1246356 h 1985347"/>
              <a:gd name="connsiteX86" fmla="*/ 7556360 w 8119068"/>
              <a:gd name="connsiteY86" fmla="*/ 1196114 h 1985347"/>
              <a:gd name="connsiteX87" fmla="*/ 7576457 w 8119068"/>
              <a:gd name="connsiteY87" fmla="*/ 1165969 h 1985347"/>
              <a:gd name="connsiteX88" fmla="*/ 7606602 w 8119068"/>
              <a:gd name="connsiteY88" fmla="*/ 1145872 h 1985347"/>
              <a:gd name="connsiteX89" fmla="*/ 7676941 w 8119068"/>
              <a:gd name="connsiteY89" fmla="*/ 1105679 h 1985347"/>
              <a:gd name="connsiteX90" fmla="*/ 7707086 w 8119068"/>
              <a:gd name="connsiteY90" fmla="*/ 1075534 h 1985347"/>
              <a:gd name="connsiteX91" fmla="*/ 7737231 w 8119068"/>
              <a:gd name="connsiteY91" fmla="*/ 1055437 h 1985347"/>
              <a:gd name="connsiteX92" fmla="*/ 7757327 w 8119068"/>
              <a:gd name="connsiteY92" fmla="*/ 1015243 h 1985347"/>
              <a:gd name="connsiteX93" fmla="*/ 7787472 w 8119068"/>
              <a:gd name="connsiteY93" fmla="*/ 985098 h 1985347"/>
              <a:gd name="connsiteX94" fmla="*/ 7817617 w 8119068"/>
              <a:gd name="connsiteY94" fmla="*/ 944905 h 1985347"/>
              <a:gd name="connsiteX95" fmla="*/ 7827666 w 8119068"/>
              <a:gd name="connsiteY95" fmla="*/ 894663 h 1985347"/>
              <a:gd name="connsiteX96" fmla="*/ 7837714 w 8119068"/>
              <a:gd name="connsiteY96" fmla="*/ 864518 h 1985347"/>
              <a:gd name="connsiteX97" fmla="*/ 7847763 w 8119068"/>
              <a:gd name="connsiteY97" fmla="*/ 723841 h 1985347"/>
              <a:gd name="connsiteX98" fmla="*/ 7867859 w 8119068"/>
              <a:gd name="connsiteY98" fmla="*/ 683648 h 1985347"/>
              <a:gd name="connsiteX99" fmla="*/ 7877908 w 8119068"/>
              <a:gd name="connsiteY99" fmla="*/ 653503 h 1985347"/>
              <a:gd name="connsiteX100" fmla="*/ 7887956 w 8119068"/>
              <a:gd name="connsiteY100" fmla="*/ 522874 h 1985347"/>
              <a:gd name="connsiteX101" fmla="*/ 7908053 w 8119068"/>
              <a:gd name="connsiteY101" fmla="*/ 462584 h 1985347"/>
              <a:gd name="connsiteX102" fmla="*/ 7928149 w 8119068"/>
              <a:gd name="connsiteY102" fmla="*/ 402294 h 1985347"/>
              <a:gd name="connsiteX103" fmla="*/ 7938198 w 8119068"/>
              <a:gd name="connsiteY103" fmla="*/ 372149 h 1985347"/>
              <a:gd name="connsiteX104" fmla="*/ 7958294 w 8119068"/>
              <a:gd name="connsiteY104" fmla="*/ 342004 h 1985347"/>
              <a:gd name="connsiteX105" fmla="*/ 7988439 w 8119068"/>
              <a:gd name="connsiteY105" fmla="*/ 231472 h 1985347"/>
              <a:gd name="connsiteX106" fmla="*/ 8008536 w 8119068"/>
              <a:gd name="connsiteY106" fmla="*/ 191279 h 1985347"/>
              <a:gd name="connsiteX107" fmla="*/ 8018585 w 8119068"/>
              <a:gd name="connsiteY107" fmla="*/ 161134 h 1985347"/>
              <a:gd name="connsiteX108" fmla="*/ 8038681 w 8119068"/>
              <a:gd name="connsiteY108" fmla="*/ 70698 h 1985347"/>
              <a:gd name="connsiteX109" fmla="*/ 8109020 w 8119068"/>
              <a:gd name="connsiteY109" fmla="*/ 360 h 1985347"/>
              <a:gd name="connsiteX110" fmla="*/ 8119068 w 8119068"/>
              <a:gd name="connsiteY110" fmla="*/ 360 h 1985347"/>
              <a:gd name="connsiteX0" fmla="*/ 0 w 8119068"/>
              <a:gd name="connsiteY0" fmla="*/ 392246 h 2110454"/>
              <a:gd name="connsiteX1" fmla="*/ 20097 w 8119068"/>
              <a:gd name="connsiteY1" fmla="*/ 472632 h 2110454"/>
              <a:gd name="connsiteX2" fmla="*/ 40193 w 8119068"/>
              <a:gd name="connsiteY2" fmla="*/ 502778 h 2110454"/>
              <a:gd name="connsiteX3" fmla="*/ 90435 w 8119068"/>
              <a:gd name="connsiteY3" fmla="*/ 573116 h 2110454"/>
              <a:gd name="connsiteX4" fmla="*/ 120580 w 8119068"/>
              <a:gd name="connsiteY4" fmla="*/ 633406 h 2110454"/>
              <a:gd name="connsiteX5" fmla="*/ 190919 w 8119068"/>
              <a:gd name="connsiteY5" fmla="*/ 743938 h 2110454"/>
              <a:gd name="connsiteX6" fmla="*/ 221064 w 8119068"/>
              <a:gd name="connsiteY6" fmla="*/ 764035 h 2110454"/>
              <a:gd name="connsiteX7" fmla="*/ 241160 w 8119068"/>
              <a:gd name="connsiteY7" fmla="*/ 794180 h 2110454"/>
              <a:gd name="connsiteX8" fmla="*/ 251209 w 8119068"/>
              <a:gd name="connsiteY8" fmla="*/ 824325 h 2110454"/>
              <a:gd name="connsiteX9" fmla="*/ 281354 w 8119068"/>
              <a:gd name="connsiteY9" fmla="*/ 844421 h 2110454"/>
              <a:gd name="connsiteX10" fmla="*/ 321547 w 8119068"/>
              <a:gd name="connsiteY10" fmla="*/ 874567 h 2110454"/>
              <a:gd name="connsiteX11" fmla="*/ 351692 w 8119068"/>
              <a:gd name="connsiteY11" fmla="*/ 904712 h 2110454"/>
              <a:gd name="connsiteX12" fmla="*/ 422031 w 8119068"/>
              <a:gd name="connsiteY12" fmla="*/ 944905 h 2110454"/>
              <a:gd name="connsiteX13" fmla="*/ 442127 w 8119068"/>
              <a:gd name="connsiteY13" fmla="*/ 995147 h 2110454"/>
              <a:gd name="connsiteX14" fmla="*/ 502417 w 8119068"/>
              <a:gd name="connsiteY14" fmla="*/ 1055437 h 2110454"/>
              <a:gd name="connsiteX15" fmla="*/ 532563 w 8119068"/>
              <a:gd name="connsiteY15" fmla="*/ 1115727 h 2110454"/>
              <a:gd name="connsiteX16" fmla="*/ 562708 w 8119068"/>
              <a:gd name="connsiteY16" fmla="*/ 1135824 h 2110454"/>
              <a:gd name="connsiteX17" fmla="*/ 572756 w 8119068"/>
              <a:gd name="connsiteY17" fmla="*/ 1165969 h 2110454"/>
              <a:gd name="connsiteX18" fmla="*/ 622998 w 8119068"/>
              <a:gd name="connsiteY18" fmla="*/ 1226259 h 2110454"/>
              <a:gd name="connsiteX19" fmla="*/ 633046 w 8119068"/>
              <a:gd name="connsiteY19" fmla="*/ 1256404 h 2110454"/>
              <a:gd name="connsiteX20" fmla="*/ 763675 w 8119068"/>
              <a:gd name="connsiteY20" fmla="*/ 1326742 h 2110454"/>
              <a:gd name="connsiteX21" fmla="*/ 783771 w 8119068"/>
              <a:gd name="connsiteY21" fmla="*/ 1356887 h 2110454"/>
              <a:gd name="connsiteX22" fmla="*/ 844061 w 8119068"/>
              <a:gd name="connsiteY22" fmla="*/ 1397081 h 2110454"/>
              <a:gd name="connsiteX23" fmla="*/ 854110 w 8119068"/>
              <a:gd name="connsiteY23" fmla="*/ 1427226 h 2110454"/>
              <a:gd name="connsiteX24" fmla="*/ 904352 w 8119068"/>
              <a:gd name="connsiteY24" fmla="*/ 1477468 h 2110454"/>
              <a:gd name="connsiteX25" fmla="*/ 954593 w 8119068"/>
              <a:gd name="connsiteY25" fmla="*/ 1487516 h 2110454"/>
              <a:gd name="connsiteX26" fmla="*/ 1034980 w 8119068"/>
              <a:gd name="connsiteY26" fmla="*/ 1477468 h 2110454"/>
              <a:gd name="connsiteX27" fmla="*/ 1045028 w 8119068"/>
              <a:gd name="connsiteY27" fmla="*/ 1427226 h 2110454"/>
              <a:gd name="connsiteX28" fmla="*/ 1055077 w 8119068"/>
              <a:gd name="connsiteY28" fmla="*/ 1346839 h 2110454"/>
              <a:gd name="connsiteX29" fmla="*/ 1225899 w 8119068"/>
              <a:gd name="connsiteY29" fmla="*/ 1376984 h 2110454"/>
              <a:gd name="connsiteX30" fmla="*/ 1778558 w 8119068"/>
              <a:gd name="connsiteY30" fmla="*/ 1387032 h 2110454"/>
              <a:gd name="connsiteX31" fmla="*/ 1979525 w 8119068"/>
              <a:gd name="connsiteY31" fmla="*/ 1397081 h 2110454"/>
              <a:gd name="connsiteX32" fmla="*/ 2080009 w 8119068"/>
              <a:gd name="connsiteY32" fmla="*/ 1376984 h 2110454"/>
              <a:gd name="connsiteX33" fmla="*/ 2250831 w 8119068"/>
              <a:gd name="connsiteY33" fmla="*/ 1366936 h 2110454"/>
              <a:gd name="connsiteX34" fmla="*/ 2291024 w 8119068"/>
              <a:gd name="connsiteY34" fmla="*/ 1376984 h 2110454"/>
              <a:gd name="connsiteX35" fmla="*/ 2301072 w 8119068"/>
              <a:gd name="connsiteY35" fmla="*/ 1407129 h 2110454"/>
              <a:gd name="connsiteX36" fmla="*/ 2331217 w 8119068"/>
              <a:gd name="connsiteY36" fmla="*/ 1427226 h 2110454"/>
              <a:gd name="connsiteX37" fmla="*/ 2391508 w 8119068"/>
              <a:gd name="connsiteY37" fmla="*/ 1527709 h 2110454"/>
              <a:gd name="connsiteX38" fmla="*/ 2421653 w 8119068"/>
              <a:gd name="connsiteY38" fmla="*/ 1537758 h 2110454"/>
              <a:gd name="connsiteX39" fmla="*/ 2431701 w 8119068"/>
              <a:gd name="connsiteY39" fmla="*/ 1577951 h 2110454"/>
              <a:gd name="connsiteX40" fmla="*/ 2451798 w 8119068"/>
              <a:gd name="connsiteY40" fmla="*/ 1608096 h 2110454"/>
              <a:gd name="connsiteX41" fmla="*/ 2522136 w 8119068"/>
              <a:gd name="connsiteY41" fmla="*/ 1638241 h 2110454"/>
              <a:gd name="connsiteX42" fmla="*/ 2592475 w 8119068"/>
              <a:gd name="connsiteY42" fmla="*/ 1648290 h 2110454"/>
              <a:gd name="connsiteX43" fmla="*/ 2743200 w 8119068"/>
              <a:gd name="connsiteY43" fmla="*/ 1638241 h 2110454"/>
              <a:gd name="connsiteX44" fmla="*/ 2783393 w 8119068"/>
              <a:gd name="connsiteY44" fmla="*/ 1547806 h 2110454"/>
              <a:gd name="connsiteX45" fmla="*/ 2813538 w 8119068"/>
              <a:gd name="connsiteY45" fmla="*/ 1527709 h 2110454"/>
              <a:gd name="connsiteX46" fmla="*/ 2823587 w 8119068"/>
              <a:gd name="connsiteY46" fmla="*/ 1497564 h 2110454"/>
              <a:gd name="connsiteX47" fmla="*/ 2873828 w 8119068"/>
              <a:gd name="connsiteY47" fmla="*/ 1437274 h 2110454"/>
              <a:gd name="connsiteX48" fmla="*/ 3135086 w 8119068"/>
              <a:gd name="connsiteY48" fmla="*/ 1447323 h 2110454"/>
              <a:gd name="connsiteX49" fmla="*/ 3386294 w 8119068"/>
              <a:gd name="connsiteY49" fmla="*/ 1467419 h 2110454"/>
              <a:gd name="connsiteX50" fmla="*/ 3486778 w 8119068"/>
              <a:gd name="connsiteY50" fmla="*/ 1437274 h 2110454"/>
              <a:gd name="connsiteX51" fmla="*/ 3547068 w 8119068"/>
              <a:gd name="connsiteY51" fmla="*/ 1417178 h 2110454"/>
              <a:gd name="connsiteX52" fmla="*/ 3617406 w 8119068"/>
              <a:gd name="connsiteY52" fmla="*/ 1387032 h 2110454"/>
              <a:gd name="connsiteX53" fmla="*/ 3647552 w 8119068"/>
              <a:gd name="connsiteY53" fmla="*/ 1366936 h 2110454"/>
              <a:gd name="connsiteX54" fmla="*/ 3697793 w 8119068"/>
              <a:gd name="connsiteY54" fmla="*/ 1356887 h 2110454"/>
              <a:gd name="connsiteX55" fmla="*/ 3798277 w 8119068"/>
              <a:gd name="connsiteY55" fmla="*/ 1316694 h 2110454"/>
              <a:gd name="connsiteX56" fmla="*/ 3828422 w 8119068"/>
              <a:gd name="connsiteY56" fmla="*/ 1296597 h 2110454"/>
              <a:gd name="connsiteX57" fmla="*/ 4059534 w 8119068"/>
              <a:gd name="connsiteY57" fmla="*/ 1306646 h 2110454"/>
              <a:gd name="connsiteX58" fmla="*/ 4230356 w 8119068"/>
              <a:gd name="connsiteY58" fmla="*/ 1326742 h 2110454"/>
              <a:gd name="connsiteX59" fmla="*/ 4300694 w 8119068"/>
              <a:gd name="connsiteY59" fmla="*/ 1336791 h 2110454"/>
              <a:gd name="connsiteX60" fmla="*/ 4381081 w 8119068"/>
              <a:gd name="connsiteY60" fmla="*/ 1356887 h 2110454"/>
              <a:gd name="connsiteX61" fmla="*/ 4441371 w 8119068"/>
              <a:gd name="connsiteY61" fmla="*/ 1407129 h 2110454"/>
              <a:gd name="connsiteX62" fmla="*/ 4481565 w 8119068"/>
              <a:gd name="connsiteY62" fmla="*/ 1437274 h 2110454"/>
              <a:gd name="connsiteX63" fmla="*/ 4491613 w 8119068"/>
              <a:gd name="connsiteY63" fmla="*/ 1467419 h 2110454"/>
              <a:gd name="connsiteX64" fmla="*/ 4551903 w 8119068"/>
              <a:gd name="connsiteY64" fmla="*/ 1497564 h 2110454"/>
              <a:gd name="connsiteX65" fmla="*/ 4612193 w 8119068"/>
              <a:gd name="connsiteY65" fmla="*/ 1557854 h 2110454"/>
              <a:gd name="connsiteX66" fmla="*/ 4735307 w 8119068"/>
              <a:gd name="connsiteY66" fmla="*/ 1985011 h 2110454"/>
              <a:gd name="connsiteX67" fmla="*/ 5127135 w 8119068"/>
              <a:gd name="connsiteY67" fmla="*/ 2090458 h 2110454"/>
              <a:gd name="connsiteX68" fmla="*/ 5179885 w 8119068"/>
              <a:gd name="connsiteY68" fmla="*/ 1476226 h 2110454"/>
              <a:gd name="connsiteX69" fmla="*/ 5586883 w 8119068"/>
              <a:gd name="connsiteY69" fmla="*/ 1487516 h 2110454"/>
              <a:gd name="connsiteX70" fmla="*/ 5617028 w 8119068"/>
              <a:gd name="connsiteY70" fmla="*/ 1477468 h 2110454"/>
              <a:gd name="connsiteX71" fmla="*/ 5757705 w 8119068"/>
              <a:gd name="connsiteY71" fmla="*/ 1497564 h 2110454"/>
              <a:gd name="connsiteX72" fmla="*/ 5978769 w 8119068"/>
              <a:gd name="connsiteY72" fmla="*/ 1487516 h 2110454"/>
              <a:gd name="connsiteX73" fmla="*/ 6008914 w 8119068"/>
              <a:gd name="connsiteY73" fmla="*/ 1497564 h 2110454"/>
              <a:gd name="connsiteX74" fmla="*/ 6059156 w 8119068"/>
              <a:gd name="connsiteY74" fmla="*/ 1437274 h 2110454"/>
              <a:gd name="connsiteX75" fmla="*/ 6129494 w 8119068"/>
              <a:gd name="connsiteY75" fmla="*/ 1407129 h 2110454"/>
              <a:gd name="connsiteX76" fmla="*/ 6229978 w 8119068"/>
              <a:gd name="connsiteY76" fmla="*/ 1397081 h 2110454"/>
              <a:gd name="connsiteX77" fmla="*/ 6280220 w 8119068"/>
              <a:gd name="connsiteY77" fmla="*/ 1376984 h 2110454"/>
              <a:gd name="connsiteX78" fmla="*/ 6320413 w 8119068"/>
              <a:gd name="connsiteY78" fmla="*/ 1366936 h 2110454"/>
              <a:gd name="connsiteX79" fmla="*/ 6340510 w 8119068"/>
              <a:gd name="connsiteY79" fmla="*/ 1336791 h 2110454"/>
              <a:gd name="connsiteX80" fmla="*/ 6370655 w 8119068"/>
              <a:gd name="connsiteY80" fmla="*/ 1326742 h 2110454"/>
              <a:gd name="connsiteX81" fmla="*/ 6451042 w 8119068"/>
              <a:gd name="connsiteY81" fmla="*/ 1316694 h 2110454"/>
              <a:gd name="connsiteX82" fmla="*/ 7325248 w 8119068"/>
              <a:gd name="connsiteY82" fmla="*/ 1306646 h 2110454"/>
              <a:gd name="connsiteX83" fmla="*/ 7415683 w 8119068"/>
              <a:gd name="connsiteY83" fmla="*/ 1276501 h 2110454"/>
              <a:gd name="connsiteX84" fmla="*/ 7475974 w 8119068"/>
              <a:gd name="connsiteY84" fmla="*/ 1256404 h 2110454"/>
              <a:gd name="connsiteX85" fmla="*/ 7506119 w 8119068"/>
              <a:gd name="connsiteY85" fmla="*/ 1246356 h 2110454"/>
              <a:gd name="connsiteX86" fmla="*/ 7556360 w 8119068"/>
              <a:gd name="connsiteY86" fmla="*/ 1196114 h 2110454"/>
              <a:gd name="connsiteX87" fmla="*/ 7576457 w 8119068"/>
              <a:gd name="connsiteY87" fmla="*/ 1165969 h 2110454"/>
              <a:gd name="connsiteX88" fmla="*/ 7606602 w 8119068"/>
              <a:gd name="connsiteY88" fmla="*/ 1145872 h 2110454"/>
              <a:gd name="connsiteX89" fmla="*/ 7676941 w 8119068"/>
              <a:gd name="connsiteY89" fmla="*/ 1105679 h 2110454"/>
              <a:gd name="connsiteX90" fmla="*/ 7707086 w 8119068"/>
              <a:gd name="connsiteY90" fmla="*/ 1075534 h 2110454"/>
              <a:gd name="connsiteX91" fmla="*/ 7737231 w 8119068"/>
              <a:gd name="connsiteY91" fmla="*/ 1055437 h 2110454"/>
              <a:gd name="connsiteX92" fmla="*/ 7757327 w 8119068"/>
              <a:gd name="connsiteY92" fmla="*/ 1015243 h 2110454"/>
              <a:gd name="connsiteX93" fmla="*/ 7787472 w 8119068"/>
              <a:gd name="connsiteY93" fmla="*/ 985098 h 2110454"/>
              <a:gd name="connsiteX94" fmla="*/ 7817617 w 8119068"/>
              <a:gd name="connsiteY94" fmla="*/ 944905 h 2110454"/>
              <a:gd name="connsiteX95" fmla="*/ 7827666 w 8119068"/>
              <a:gd name="connsiteY95" fmla="*/ 894663 h 2110454"/>
              <a:gd name="connsiteX96" fmla="*/ 7837714 w 8119068"/>
              <a:gd name="connsiteY96" fmla="*/ 864518 h 2110454"/>
              <a:gd name="connsiteX97" fmla="*/ 7847763 w 8119068"/>
              <a:gd name="connsiteY97" fmla="*/ 723841 h 2110454"/>
              <a:gd name="connsiteX98" fmla="*/ 7867859 w 8119068"/>
              <a:gd name="connsiteY98" fmla="*/ 683648 h 2110454"/>
              <a:gd name="connsiteX99" fmla="*/ 7877908 w 8119068"/>
              <a:gd name="connsiteY99" fmla="*/ 653503 h 2110454"/>
              <a:gd name="connsiteX100" fmla="*/ 7887956 w 8119068"/>
              <a:gd name="connsiteY100" fmla="*/ 522874 h 2110454"/>
              <a:gd name="connsiteX101" fmla="*/ 7908053 w 8119068"/>
              <a:gd name="connsiteY101" fmla="*/ 462584 h 2110454"/>
              <a:gd name="connsiteX102" fmla="*/ 7928149 w 8119068"/>
              <a:gd name="connsiteY102" fmla="*/ 402294 h 2110454"/>
              <a:gd name="connsiteX103" fmla="*/ 7938198 w 8119068"/>
              <a:gd name="connsiteY103" fmla="*/ 372149 h 2110454"/>
              <a:gd name="connsiteX104" fmla="*/ 7958294 w 8119068"/>
              <a:gd name="connsiteY104" fmla="*/ 342004 h 2110454"/>
              <a:gd name="connsiteX105" fmla="*/ 7988439 w 8119068"/>
              <a:gd name="connsiteY105" fmla="*/ 231472 h 2110454"/>
              <a:gd name="connsiteX106" fmla="*/ 8008536 w 8119068"/>
              <a:gd name="connsiteY106" fmla="*/ 191279 h 2110454"/>
              <a:gd name="connsiteX107" fmla="*/ 8018585 w 8119068"/>
              <a:gd name="connsiteY107" fmla="*/ 161134 h 2110454"/>
              <a:gd name="connsiteX108" fmla="*/ 8038681 w 8119068"/>
              <a:gd name="connsiteY108" fmla="*/ 70698 h 2110454"/>
              <a:gd name="connsiteX109" fmla="*/ 8109020 w 8119068"/>
              <a:gd name="connsiteY109" fmla="*/ 360 h 2110454"/>
              <a:gd name="connsiteX110" fmla="*/ 8119068 w 8119068"/>
              <a:gd name="connsiteY110" fmla="*/ 360 h 2110454"/>
              <a:gd name="connsiteX0" fmla="*/ 0 w 8119068"/>
              <a:gd name="connsiteY0" fmla="*/ 392246 h 2146400"/>
              <a:gd name="connsiteX1" fmla="*/ 20097 w 8119068"/>
              <a:gd name="connsiteY1" fmla="*/ 472632 h 2146400"/>
              <a:gd name="connsiteX2" fmla="*/ 40193 w 8119068"/>
              <a:gd name="connsiteY2" fmla="*/ 502778 h 2146400"/>
              <a:gd name="connsiteX3" fmla="*/ 90435 w 8119068"/>
              <a:gd name="connsiteY3" fmla="*/ 573116 h 2146400"/>
              <a:gd name="connsiteX4" fmla="*/ 120580 w 8119068"/>
              <a:gd name="connsiteY4" fmla="*/ 633406 h 2146400"/>
              <a:gd name="connsiteX5" fmla="*/ 190919 w 8119068"/>
              <a:gd name="connsiteY5" fmla="*/ 743938 h 2146400"/>
              <a:gd name="connsiteX6" fmla="*/ 221064 w 8119068"/>
              <a:gd name="connsiteY6" fmla="*/ 764035 h 2146400"/>
              <a:gd name="connsiteX7" fmla="*/ 241160 w 8119068"/>
              <a:gd name="connsiteY7" fmla="*/ 794180 h 2146400"/>
              <a:gd name="connsiteX8" fmla="*/ 251209 w 8119068"/>
              <a:gd name="connsiteY8" fmla="*/ 824325 h 2146400"/>
              <a:gd name="connsiteX9" fmla="*/ 281354 w 8119068"/>
              <a:gd name="connsiteY9" fmla="*/ 844421 h 2146400"/>
              <a:gd name="connsiteX10" fmla="*/ 321547 w 8119068"/>
              <a:gd name="connsiteY10" fmla="*/ 874567 h 2146400"/>
              <a:gd name="connsiteX11" fmla="*/ 351692 w 8119068"/>
              <a:gd name="connsiteY11" fmla="*/ 904712 h 2146400"/>
              <a:gd name="connsiteX12" fmla="*/ 422031 w 8119068"/>
              <a:gd name="connsiteY12" fmla="*/ 944905 h 2146400"/>
              <a:gd name="connsiteX13" fmla="*/ 442127 w 8119068"/>
              <a:gd name="connsiteY13" fmla="*/ 995147 h 2146400"/>
              <a:gd name="connsiteX14" fmla="*/ 502417 w 8119068"/>
              <a:gd name="connsiteY14" fmla="*/ 1055437 h 2146400"/>
              <a:gd name="connsiteX15" fmla="*/ 532563 w 8119068"/>
              <a:gd name="connsiteY15" fmla="*/ 1115727 h 2146400"/>
              <a:gd name="connsiteX16" fmla="*/ 562708 w 8119068"/>
              <a:gd name="connsiteY16" fmla="*/ 1135824 h 2146400"/>
              <a:gd name="connsiteX17" fmla="*/ 572756 w 8119068"/>
              <a:gd name="connsiteY17" fmla="*/ 1165969 h 2146400"/>
              <a:gd name="connsiteX18" fmla="*/ 622998 w 8119068"/>
              <a:gd name="connsiteY18" fmla="*/ 1226259 h 2146400"/>
              <a:gd name="connsiteX19" fmla="*/ 633046 w 8119068"/>
              <a:gd name="connsiteY19" fmla="*/ 1256404 h 2146400"/>
              <a:gd name="connsiteX20" fmla="*/ 763675 w 8119068"/>
              <a:gd name="connsiteY20" fmla="*/ 1326742 h 2146400"/>
              <a:gd name="connsiteX21" fmla="*/ 783771 w 8119068"/>
              <a:gd name="connsiteY21" fmla="*/ 1356887 h 2146400"/>
              <a:gd name="connsiteX22" fmla="*/ 844061 w 8119068"/>
              <a:gd name="connsiteY22" fmla="*/ 1397081 h 2146400"/>
              <a:gd name="connsiteX23" fmla="*/ 854110 w 8119068"/>
              <a:gd name="connsiteY23" fmla="*/ 1427226 h 2146400"/>
              <a:gd name="connsiteX24" fmla="*/ 904352 w 8119068"/>
              <a:gd name="connsiteY24" fmla="*/ 1477468 h 2146400"/>
              <a:gd name="connsiteX25" fmla="*/ 954593 w 8119068"/>
              <a:gd name="connsiteY25" fmla="*/ 1487516 h 2146400"/>
              <a:gd name="connsiteX26" fmla="*/ 1034980 w 8119068"/>
              <a:gd name="connsiteY26" fmla="*/ 1477468 h 2146400"/>
              <a:gd name="connsiteX27" fmla="*/ 1045028 w 8119068"/>
              <a:gd name="connsiteY27" fmla="*/ 1427226 h 2146400"/>
              <a:gd name="connsiteX28" fmla="*/ 1055077 w 8119068"/>
              <a:gd name="connsiteY28" fmla="*/ 1346839 h 2146400"/>
              <a:gd name="connsiteX29" fmla="*/ 1225899 w 8119068"/>
              <a:gd name="connsiteY29" fmla="*/ 1376984 h 2146400"/>
              <a:gd name="connsiteX30" fmla="*/ 1778558 w 8119068"/>
              <a:gd name="connsiteY30" fmla="*/ 1387032 h 2146400"/>
              <a:gd name="connsiteX31" fmla="*/ 1979525 w 8119068"/>
              <a:gd name="connsiteY31" fmla="*/ 1397081 h 2146400"/>
              <a:gd name="connsiteX32" fmla="*/ 2080009 w 8119068"/>
              <a:gd name="connsiteY32" fmla="*/ 1376984 h 2146400"/>
              <a:gd name="connsiteX33" fmla="*/ 2250831 w 8119068"/>
              <a:gd name="connsiteY33" fmla="*/ 1366936 h 2146400"/>
              <a:gd name="connsiteX34" fmla="*/ 2291024 w 8119068"/>
              <a:gd name="connsiteY34" fmla="*/ 1376984 h 2146400"/>
              <a:gd name="connsiteX35" fmla="*/ 2301072 w 8119068"/>
              <a:gd name="connsiteY35" fmla="*/ 1407129 h 2146400"/>
              <a:gd name="connsiteX36" fmla="*/ 2331217 w 8119068"/>
              <a:gd name="connsiteY36" fmla="*/ 1427226 h 2146400"/>
              <a:gd name="connsiteX37" fmla="*/ 2391508 w 8119068"/>
              <a:gd name="connsiteY37" fmla="*/ 1527709 h 2146400"/>
              <a:gd name="connsiteX38" fmla="*/ 2421653 w 8119068"/>
              <a:gd name="connsiteY38" fmla="*/ 1537758 h 2146400"/>
              <a:gd name="connsiteX39" fmla="*/ 2431701 w 8119068"/>
              <a:gd name="connsiteY39" fmla="*/ 1577951 h 2146400"/>
              <a:gd name="connsiteX40" fmla="*/ 2451798 w 8119068"/>
              <a:gd name="connsiteY40" fmla="*/ 1608096 h 2146400"/>
              <a:gd name="connsiteX41" fmla="*/ 2522136 w 8119068"/>
              <a:gd name="connsiteY41" fmla="*/ 1638241 h 2146400"/>
              <a:gd name="connsiteX42" fmla="*/ 2592475 w 8119068"/>
              <a:gd name="connsiteY42" fmla="*/ 1648290 h 2146400"/>
              <a:gd name="connsiteX43" fmla="*/ 2743200 w 8119068"/>
              <a:gd name="connsiteY43" fmla="*/ 1638241 h 2146400"/>
              <a:gd name="connsiteX44" fmla="*/ 2783393 w 8119068"/>
              <a:gd name="connsiteY44" fmla="*/ 1547806 h 2146400"/>
              <a:gd name="connsiteX45" fmla="*/ 2813538 w 8119068"/>
              <a:gd name="connsiteY45" fmla="*/ 1527709 h 2146400"/>
              <a:gd name="connsiteX46" fmla="*/ 2823587 w 8119068"/>
              <a:gd name="connsiteY46" fmla="*/ 1497564 h 2146400"/>
              <a:gd name="connsiteX47" fmla="*/ 2873828 w 8119068"/>
              <a:gd name="connsiteY47" fmla="*/ 1437274 h 2146400"/>
              <a:gd name="connsiteX48" fmla="*/ 3135086 w 8119068"/>
              <a:gd name="connsiteY48" fmla="*/ 1447323 h 2146400"/>
              <a:gd name="connsiteX49" fmla="*/ 3386294 w 8119068"/>
              <a:gd name="connsiteY49" fmla="*/ 1467419 h 2146400"/>
              <a:gd name="connsiteX50" fmla="*/ 3486778 w 8119068"/>
              <a:gd name="connsiteY50" fmla="*/ 1437274 h 2146400"/>
              <a:gd name="connsiteX51" fmla="*/ 3547068 w 8119068"/>
              <a:gd name="connsiteY51" fmla="*/ 1417178 h 2146400"/>
              <a:gd name="connsiteX52" fmla="*/ 3617406 w 8119068"/>
              <a:gd name="connsiteY52" fmla="*/ 1387032 h 2146400"/>
              <a:gd name="connsiteX53" fmla="*/ 3647552 w 8119068"/>
              <a:gd name="connsiteY53" fmla="*/ 1366936 h 2146400"/>
              <a:gd name="connsiteX54" fmla="*/ 3697793 w 8119068"/>
              <a:gd name="connsiteY54" fmla="*/ 1356887 h 2146400"/>
              <a:gd name="connsiteX55" fmla="*/ 3798277 w 8119068"/>
              <a:gd name="connsiteY55" fmla="*/ 1316694 h 2146400"/>
              <a:gd name="connsiteX56" fmla="*/ 3828422 w 8119068"/>
              <a:gd name="connsiteY56" fmla="*/ 1296597 h 2146400"/>
              <a:gd name="connsiteX57" fmla="*/ 4059534 w 8119068"/>
              <a:gd name="connsiteY57" fmla="*/ 1306646 h 2146400"/>
              <a:gd name="connsiteX58" fmla="*/ 4230356 w 8119068"/>
              <a:gd name="connsiteY58" fmla="*/ 1326742 h 2146400"/>
              <a:gd name="connsiteX59" fmla="*/ 4300694 w 8119068"/>
              <a:gd name="connsiteY59" fmla="*/ 1336791 h 2146400"/>
              <a:gd name="connsiteX60" fmla="*/ 4381081 w 8119068"/>
              <a:gd name="connsiteY60" fmla="*/ 1356887 h 2146400"/>
              <a:gd name="connsiteX61" fmla="*/ 4441371 w 8119068"/>
              <a:gd name="connsiteY61" fmla="*/ 1407129 h 2146400"/>
              <a:gd name="connsiteX62" fmla="*/ 4481565 w 8119068"/>
              <a:gd name="connsiteY62" fmla="*/ 1437274 h 2146400"/>
              <a:gd name="connsiteX63" fmla="*/ 4491613 w 8119068"/>
              <a:gd name="connsiteY63" fmla="*/ 1467419 h 2146400"/>
              <a:gd name="connsiteX64" fmla="*/ 4551903 w 8119068"/>
              <a:gd name="connsiteY64" fmla="*/ 1497564 h 2146400"/>
              <a:gd name="connsiteX65" fmla="*/ 4612193 w 8119068"/>
              <a:gd name="connsiteY65" fmla="*/ 1557854 h 2146400"/>
              <a:gd name="connsiteX66" fmla="*/ 4705169 w 8119068"/>
              <a:gd name="connsiteY66" fmla="*/ 2134094 h 2146400"/>
              <a:gd name="connsiteX67" fmla="*/ 5127135 w 8119068"/>
              <a:gd name="connsiteY67" fmla="*/ 2090458 h 2146400"/>
              <a:gd name="connsiteX68" fmla="*/ 5179885 w 8119068"/>
              <a:gd name="connsiteY68" fmla="*/ 1476226 h 2146400"/>
              <a:gd name="connsiteX69" fmla="*/ 5586883 w 8119068"/>
              <a:gd name="connsiteY69" fmla="*/ 1487516 h 2146400"/>
              <a:gd name="connsiteX70" fmla="*/ 5617028 w 8119068"/>
              <a:gd name="connsiteY70" fmla="*/ 1477468 h 2146400"/>
              <a:gd name="connsiteX71" fmla="*/ 5757705 w 8119068"/>
              <a:gd name="connsiteY71" fmla="*/ 1497564 h 2146400"/>
              <a:gd name="connsiteX72" fmla="*/ 5978769 w 8119068"/>
              <a:gd name="connsiteY72" fmla="*/ 1487516 h 2146400"/>
              <a:gd name="connsiteX73" fmla="*/ 6008914 w 8119068"/>
              <a:gd name="connsiteY73" fmla="*/ 1497564 h 2146400"/>
              <a:gd name="connsiteX74" fmla="*/ 6059156 w 8119068"/>
              <a:gd name="connsiteY74" fmla="*/ 1437274 h 2146400"/>
              <a:gd name="connsiteX75" fmla="*/ 6129494 w 8119068"/>
              <a:gd name="connsiteY75" fmla="*/ 1407129 h 2146400"/>
              <a:gd name="connsiteX76" fmla="*/ 6229978 w 8119068"/>
              <a:gd name="connsiteY76" fmla="*/ 1397081 h 2146400"/>
              <a:gd name="connsiteX77" fmla="*/ 6280220 w 8119068"/>
              <a:gd name="connsiteY77" fmla="*/ 1376984 h 2146400"/>
              <a:gd name="connsiteX78" fmla="*/ 6320413 w 8119068"/>
              <a:gd name="connsiteY78" fmla="*/ 1366936 h 2146400"/>
              <a:gd name="connsiteX79" fmla="*/ 6340510 w 8119068"/>
              <a:gd name="connsiteY79" fmla="*/ 1336791 h 2146400"/>
              <a:gd name="connsiteX80" fmla="*/ 6370655 w 8119068"/>
              <a:gd name="connsiteY80" fmla="*/ 1326742 h 2146400"/>
              <a:gd name="connsiteX81" fmla="*/ 6451042 w 8119068"/>
              <a:gd name="connsiteY81" fmla="*/ 1316694 h 2146400"/>
              <a:gd name="connsiteX82" fmla="*/ 7325248 w 8119068"/>
              <a:gd name="connsiteY82" fmla="*/ 1306646 h 2146400"/>
              <a:gd name="connsiteX83" fmla="*/ 7415683 w 8119068"/>
              <a:gd name="connsiteY83" fmla="*/ 1276501 h 2146400"/>
              <a:gd name="connsiteX84" fmla="*/ 7475974 w 8119068"/>
              <a:gd name="connsiteY84" fmla="*/ 1256404 h 2146400"/>
              <a:gd name="connsiteX85" fmla="*/ 7506119 w 8119068"/>
              <a:gd name="connsiteY85" fmla="*/ 1246356 h 2146400"/>
              <a:gd name="connsiteX86" fmla="*/ 7556360 w 8119068"/>
              <a:gd name="connsiteY86" fmla="*/ 1196114 h 2146400"/>
              <a:gd name="connsiteX87" fmla="*/ 7576457 w 8119068"/>
              <a:gd name="connsiteY87" fmla="*/ 1165969 h 2146400"/>
              <a:gd name="connsiteX88" fmla="*/ 7606602 w 8119068"/>
              <a:gd name="connsiteY88" fmla="*/ 1145872 h 2146400"/>
              <a:gd name="connsiteX89" fmla="*/ 7676941 w 8119068"/>
              <a:gd name="connsiteY89" fmla="*/ 1105679 h 2146400"/>
              <a:gd name="connsiteX90" fmla="*/ 7707086 w 8119068"/>
              <a:gd name="connsiteY90" fmla="*/ 1075534 h 2146400"/>
              <a:gd name="connsiteX91" fmla="*/ 7737231 w 8119068"/>
              <a:gd name="connsiteY91" fmla="*/ 1055437 h 2146400"/>
              <a:gd name="connsiteX92" fmla="*/ 7757327 w 8119068"/>
              <a:gd name="connsiteY92" fmla="*/ 1015243 h 2146400"/>
              <a:gd name="connsiteX93" fmla="*/ 7787472 w 8119068"/>
              <a:gd name="connsiteY93" fmla="*/ 985098 h 2146400"/>
              <a:gd name="connsiteX94" fmla="*/ 7817617 w 8119068"/>
              <a:gd name="connsiteY94" fmla="*/ 944905 h 2146400"/>
              <a:gd name="connsiteX95" fmla="*/ 7827666 w 8119068"/>
              <a:gd name="connsiteY95" fmla="*/ 894663 h 2146400"/>
              <a:gd name="connsiteX96" fmla="*/ 7837714 w 8119068"/>
              <a:gd name="connsiteY96" fmla="*/ 864518 h 2146400"/>
              <a:gd name="connsiteX97" fmla="*/ 7847763 w 8119068"/>
              <a:gd name="connsiteY97" fmla="*/ 723841 h 2146400"/>
              <a:gd name="connsiteX98" fmla="*/ 7867859 w 8119068"/>
              <a:gd name="connsiteY98" fmla="*/ 683648 h 2146400"/>
              <a:gd name="connsiteX99" fmla="*/ 7877908 w 8119068"/>
              <a:gd name="connsiteY99" fmla="*/ 653503 h 2146400"/>
              <a:gd name="connsiteX100" fmla="*/ 7887956 w 8119068"/>
              <a:gd name="connsiteY100" fmla="*/ 522874 h 2146400"/>
              <a:gd name="connsiteX101" fmla="*/ 7908053 w 8119068"/>
              <a:gd name="connsiteY101" fmla="*/ 462584 h 2146400"/>
              <a:gd name="connsiteX102" fmla="*/ 7928149 w 8119068"/>
              <a:gd name="connsiteY102" fmla="*/ 402294 h 2146400"/>
              <a:gd name="connsiteX103" fmla="*/ 7938198 w 8119068"/>
              <a:gd name="connsiteY103" fmla="*/ 372149 h 2146400"/>
              <a:gd name="connsiteX104" fmla="*/ 7958294 w 8119068"/>
              <a:gd name="connsiteY104" fmla="*/ 342004 h 2146400"/>
              <a:gd name="connsiteX105" fmla="*/ 7988439 w 8119068"/>
              <a:gd name="connsiteY105" fmla="*/ 231472 h 2146400"/>
              <a:gd name="connsiteX106" fmla="*/ 8008536 w 8119068"/>
              <a:gd name="connsiteY106" fmla="*/ 191279 h 2146400"/>
              <a:gd name="connsiteX107" fmla="*/ 8018585 w 8119068"/>
              <a:gd name="connsiteY107" fmla="*/ 161134 h 2146400"/>
              <a:gd name="connsiteX108" fmla="*/ 8038681 w 8119068"/>
              <a:gd name="connsiteY108" fmla="*/ 70698 h 2146400"/>
              <a:gd name="connsiteX109" fmla="*/ 8109020 w 8119068"/>
              <a:gd name="connsiteY109" fmla="*/ 360 h 2146400"/>
              <a:gd name="connsiteX110" fmla="*/ 8119068 w 8119068"/>
              <a:gd name="connsiteY110" fmla="*/ 360 h 2146400"/>
              <a:gd name="connsiteX0" fmla="*/ 0 w 8119068"/>
              <a:gd name="connsiteY0" fmla="*/ 392246 h 2144148"/>
              <a:gd name="connsiteX1" fmla="*/ 20097 w 8119068"/>
              <a:gd name="connsiteY1" fmla="*/ 472632 h 2144148"/>
              <a:gd name="connsiteX2" fmla="*/ 40193 w 8119068"/>
              <a:gd name="connsiteY2" fmla="*/ 502778 h 2144148"/>
              <a:gd name="connsiteX3" fmla="*/ 90435 w 8119068"/>
              <a:gd name="connsiteY3" fmla="*/ 573116 h 2144148"/>
              <a:gd name="connsiteX4" fmla="*/ 120580 w 8119068"/>
              <a:gd name="connsiteY4" fmla="*/ 633406 h 2144148"/>
              <a:gd name="connsiteX5" fmla="*/ 190919 w 8119068"/>
              <a:gd name="connsiteY5" fmla="*/ 743938 h 2144148"/>
              <a:gd name="connsiteX6" fmla="*/ 221064 w 8119068"/>
              <a:gd name="connsiteY6" fmla="*/ 764035 h 2144148"/>
              <a:gd name="connsiteX7" fmla="*/ 241160 w 8119068"/>
              <a:gd name="connsiteY7" fmla="*/ 794180 h 2144148"/>
              <a:gd name="connsiteX8" fmla="*/ 251209 w 8119068"/>
              <a:gd name="connsiteY8" fmla="*/ 824325 h 2144148"/>
              <a:gd name="connsiteX9" fmla="*/ 281354 w 8119068"/>
              <a:gd name="connsiteY9" fmla="*/ 844421 h 2144148"/>
              <a:gd name="connsiteX10" fmla="*/ 321547 w 8119068"/>
              <a:gd name="connsiteY10" fmla="*/ 874567 h 2144148"/>
              <a:gd name="connsiteX11" fmla="*/ 351692 w 8119068"/>
              <a:gd name="connsiteY11" fmla="*/ 904712 h 2144148"/>
              <a:gd name="connsiteX12" fmla="*/ 422031 w 8119068"/>
              <a:gd name="connsiteY12" fmla="*/ 944905 h 2144148"/>
              <a:gd name="connsiteX13" fmla="*/ 442127 w 8119068"/>
              <a:gd name="connsiteY13" fmla="*/ 995147 h 2144148"/>
              <a:gd name="connsiteX14" fmla="*/ 502417 w 8119068"/>
              <a:gd name="connsiteY14" fmla="*/ 1055437 h 2144148"/>
              <a:gd name="connsiteX15" fmla="*/ 532563 w 8119068"/>
              <a:gd name="connsiteY15" fmla="*/ 1115727 h 2144148"/>
              <a:gd name="connsiteX16" fmla="*/ 562708 w 8119068"/>
              <a:gd name="connsiteY16" fmla="*/ 1135824 h 2144148"/>
              <a:gd name="connsiteX17" fmla="*/ 572756 w 8119068"/>
              <a:gd name="connsiteY17" fmla="*/ 1165969 h 2144148"/>
              <a:gd name="connsiteX18" fmla="*/ 622998 w 8119068"/>
              <a:gd name="connsiteY18" fmla="*/ 1226259 h 2144148"/>
              <a:gd name="connsiteX19" fmla="*/ 633046 w 8119068"/>
              <a:gd name="connsiteY19" fmla="*/ 1256404 h 2144148"/>
              <a:gd name="connsiteX20" fmla="*/ 763675 w 8119068"/>
              <a:gd name="connsiteY20" fmla="*/ 1326742 h 2144148"/>
              <a:gd name="connsiteX21" fmla="*/ 783771 w 8119068"/>
              <a:gd name="connsiteY21" fmla="*/ 1356887 h 2144148"/>
              <a:gd name="connsiteX22" fmla="*/ 844061 w 8119068"/>
              <a:gd name="connsiteY22" fmla="*/ 1397081 h 2144148"/>
              <a:gd name="connsiteX23" fmla="*/ 854110 w 8119068"/>
              <a:gd name="connsiteY23" fmla="*/ 1427226 h 2144148"/>
              <a:gd name="connsiteX24" fmla="*/ 904352 w 8119068"/>
              <a:gd name="connsiteY24" fmla="*/ 1477468 h 2144148"/>
              <a:gd name="connsiteX25" fmla="*/ 954593 w 8119068"/>
              <a:gd name="connsiteY25" fmla="*/ 1487516 h 2144148"/>
              <a:gd name="connsiteX26" fmla="*/ 1034980 w 8119068"/>
              <a:gd name="connsiteY26" fmla="*/ 1477468 h 2144148"/>
              <a:gd name="connsiteX27" fmla="*/ 1045028 w 8119068"/>
              <a:gd name="connsiteY27" fmla="*/ 1427226 h 2144148"/>
              <a:gd name="connsiteX28" fmla="*/ 1055077 w 8119068"/>
              <a:gd name="connsiteY28" fmla="*/ 1346839 h 2144148"/>
              <a:gd name="connsiteX29" fmla="*/ 1225899 w 8119068"/>
              <a:gd name="connsiteY29" fmla="*/ 1376984 h 2144148"/>
              <a:gd name="connsiteX30" fmla="*/ 1778558 w 8119068"/>
              <a:gd name="connsiteY30" fmla="*/ 1387032 h 2144148"/>
              <a:gd name="connsiteX31" fmla="*/ 1979525 w 8119068"/>
              <a:gd name="connsiteY31" fmla="*/ 1397081 h 2144148"/>
              <a:gd name="connsiteX32" fmla="*/ 2080009 w 8119068"/>
              <a:gd name="connsiteY32" fmla="*/ 1376984 h 2144148"/>
              <a:gd name="connsiteX33" fmla="*/ 2250831 w 8119068"/>
              <a:gd name="connsiteY33" fmla="*/ 1366936 h 2144148"/>
              <a:gd name="connsiteX34" fmla="*/ 2291024 w 8119068"/>
              <a:gd name="connsiteY34" fmla="*/ 1376984 h 2144148"/>
              <a:gd name="connsiteX35" fmla="*/ 2301072 w 8119068"/>
              <a:gd name="connsiteY35" fmla="*/ 1407129 h 2144148"/>
              <a:gd name="connsiteX36" fmla="*/ 2331217 w 8119068"/>
              <a:gd name="connsiteY36" fmla="*/ 1427226 h 2144148"/>
              <a:gd name="connsiteX37" fmla="*/ 2391508 w 8119068"/>
              <a:gd name="connsiteY37" fmla="*/ 1527709 h 2144148"/>
              <a:gd name="connsiteX38" fmla="*/ 2421653 w 8119068"/>
              <a:gd name="connsiteY38" fmla="*/ 1537758 h 2144148"/>
              <a:gd name="connsiteX39" fmla="*/ 2431701 w 8119068"/>
              <a:gd name="connsiteY39" fmla="*/ 1577951 h 2144148"/>
              <a:gd name="connsiteX40" fmla="*/ 2451798 w 8119068"/>
              <a:gd name="connsiteY40" fmla="*/ 1608096 h 2144148"/>
              <a:gd name="connsiteX41" fmla="*/ 2522136 w 8119068"/>
              <a:gd name="connsiteY41" fmla="*/ 1638241 h 2144148"/>
              <a:gd name="connsiteX42" fmla="*/ 2592475 w 8119068"/>
              <a:gd name="connsiteY42" fmla="*/ 1648290 h 2144148"/>
              <a:gd name="connsiteX43" fmla="*/ 2743200 w 8119068"/>
              <a:gd name="connsiteY43" fmla="*/ 1638241 h 2144148"/>
              <a:gd name="connsiteX44" fmla="*/ 2783393 w 8119068"/>
              <a:gd name="connsiteY44" fmla="*/ 1547806 h 2144148"/>
              <a:gd name="connsiteX45" fmla="*/ 2813538 w 8119068"/>
              <a:gd name="connsiteY45" fmla="*/ 1527709 h 2144148"/>
              <a:gd name="connsiteX46" fmla="*/ 2823587 w 8119068"/>
              <a:gd name="connsiteY46" fmla="*/ 1497564 h 2144148"/>
              <a:gd name="connsiteX47" fmla="*/ 2873828 w 8119068"/>
              <a:gd name="connsiteY47" fmla="*/ 1437274 h 2144148"/>
              <a:gd name="connsiteX48" fmla="*/ 3135086 w 8119068"/>
              <a:gd name="connsiteY48" fmla="*/ 1447323 h 2144148"/>
              <a:gd name="connsiteX49" fmla="*/ 3386294 w 8119068"/>
              <a:gd name="connsiteY49" fmla="*/ 1467419 h 2144148"/>
              <a:gd name="connsiteX50" fmla="*/ 3486778 w 8119068"/>
              <a:gd name="connsiteY50" fmla="*/ 1437274 h 2144148"/>
              <a:gd name="connsiteX51" fmla="*/ 3547068 w 8119068"/>
              <a:gd name="connsiteY51" fmla="*/ 1417178 h 2144148"/>
              <a:gd name="connsiteX52" fmla="*/ 3617406 w 8119068"/>
              <a:gd name="connsiteY52" fmla="*/ 1387032 h 2144148"/>
              <a:gd name="connsiteX53" fmla="*/ 3647552 w 8119068"/>
              <a:gd name="connsiteY53" fmla="*/ 1366936 h 2144148"/>
              <a:gd name="connsiteX54" fmla="*/ 3697793 w 8119068"/>
              <a:gd name="connsiteY54" fmla="*/ 1356887 h 2144148"/>
              <a:gd name="connsiteX55" fmla="*/ 3798277 w 8119068"/>
              <a:gd name="connsiteY55" fmla="*/ 1316694 h 2144148"/>
              <a:gd name="connsiteX56" fmla="*/ 3828422 w 8119068"/>
              <a:gd name="connsiteY56" fmla="*/ 1296597 h 2144148"/>
              <a:gd name="connsiteX57" fmla="*/ 4059534 w 8119068"/>
              <a:gd name="connsiteY57" fmla="*/ 1306646 h 2144148"/>
              <a:gd name="connsiteX58" fmla="*/ 4230356 w 8119068"/>
              <a:gd name="connsiteY58" fmla="*/ 1326742 h 2144148"/>
              <a:gd name="connsiteX59" fmla="*/ 4300694 w 8119068"/>
              <a:gd name="connsiteY59" fmla="*/ 1336791 h 2144148"/>
              <a:gd name="connsiteX60" fmla="*/ 4381081 w 8119068"/>
              <a:gd name="connsiteY60" fmla="*/ 1356887 h 2144148"/>
              <a:gd name="connsiteX61" fmla="*/ 4441371 w 8119068"/>
              <a:gd name="connsiteY61" fmla="*/ 1407129 h 2144148"/>
              <a:gd name="connsiteX62" fmla="*/ 4481565 w 8119068"/>
              <a:gd name="connsiteY62" fmla="*/ 1437274 h 2144148"/>
              <a:gd name="connsiteX63" fmla="*/ 4491613 w 8119068"/>
              <a:gd name="connsiteY63" fmla="*/ 1467419 h 2144148"/>
              <a:gd name="connsiteX64" fmla="*/ 4551903 w 8119068"/>
              <a:gd name="connsiteY64" fmla="*/ 1497564 h 2144148"/>
              <a:gd name="connsiteX65" fmla="*/ 4612193 w 8119068"/>
              <a:gd name="connsiteY65" fmla="*/ 1557854 h 2144148"/>
              <a:gd name="connsiteX66" fmla="*/ 4705169 w 8119068"/>
              <a:gd name="connsiteY66" fmla="*/ 2134094 h 2144148"/>
              <a:gd name="connsiteX67" fmla="*/ 5127135 w 8119068"/>
              <a:gd name="connsiteY67" fmla="*/ 2090458 h 2144148"/>
              <a:gd name="connsiteX68" fmla="*/ 5262767 w 8119068"/>
              <a:gd name="connsiteY68" fmla="*/ 1507612 h 2144148"/>
              <a:gd name="connsiteX69" fmla="*/ 5586883 w 8119068"/>
              <a:gd name="connsiteY69" fmla="*/ 1487516 h 2144148"/>
              <a:gd name="connsiteX70" fmla="*/ 5617028 w 8119068"/>
              <a:gd name="connsiteY70" fmla="*/ 1477468 h 2144148"/>
              <a:gd name="connsiteX71" fmla="*/ 5757705 w 8119068"/>
              <a:gd name="connsiteY71" fmla="*/ 1497564 h 2144148"/>
              <a:gd name="connsiteX72" fmla="*/ 5978769 w 8119068"/>
              <a:gd name="connsiteY72" fmla="*/ 1487516 h 2144148"/>
              <a:gd name="connsiteX73" fmla="*/ 6008914 w 8119068"/>
              <a:gd name="connsiteY73" fmla="*/ 1497564 h 2144148"/>
              <a:gd name="connsiteX74" fmla="*/ 6059156 w 8119068"/>
              <a:gd name="connsiteY74" fmla="*/ 1437274 h 2144148"/>
              <a:gd name="connsiteX75" fmla="*/ 6129494 w 8119068"/>
              <a:gd name="connsiteY75" fmla="*/ 1407129 h 2144148"/>
              <a:gd name="connsiteX76" fmla="*/ 6229978 w 8119068"/>
              <a:gd name="connsiteY76" fmla="*/ 1397081 h 2144148"/>
              <a:gd name="connsiteX77" fmla="*/ 6280220 w 8119068"/>
              <a:gd name="connsiteY77" fmla="*/ 1376984 h 2144148"/>
              <a:gd name="connsiteX78" fmla="*/ 6320413 w 8119068"/>
              <a:gd name="connsiteY78" fmla="*/ 1366936 h 2144148"/>
              <a:gd name="connsiteX79" fmla="*/ 6340510 w 8119068"/>
              <a:gd name="connsiteY79" fmla="*/ 1336791 h 2144148"/>
              <a:gd name="connsiteX80" fmla="*/ 6370655 w 8119068"/>
              <a:gd name="connsiteY80" fmla="*/ 1326742 h 2144148"/>
              <a:gd name="connsiteX81" fmla="*/ 6451042 w 8119068"/>
              <a:gd name="connsiteY81" fmla="*/ 1316694 h 2144148"/>
              <a:gd name="connsiteX82" fmla="*/ 7325248 w 8119068"/>
              <a:gd name="connsiteY82" fmla="*/ 1306646 h 2144148"/>
              <a:gd name="connsiteX83" fmla="*/ 7415683 w 8119068"/>
              <a:gd name="connsiteY83" fmla="*/ 1276501 h 2144148"/>
              <a:gd name="connsiteX84" fmla="*/ 7475974 w 8119068"/>
              <a:gd name="connsiteY84" fmla="*/ 1256404 h 2144148"/>
              <a:gd name="connsiteX85" fmla="*/ 7506119 w 8119068"/>
              <a:gd name="connsiteY85" fmla="*/ 1246356 h 2144148"/>
              <a:gd name="connsiteX86" fmla="*/ 7556360 w 8119068"/>
              <a:gd name="connsiteY86" fmla="*/ 1196114 h 2144148"/>
              <a:gd name="connsiteX87" fmla="*/ 7576457 w 8119068"/>
              <a:gd name="connsiteY87" fmla="*/ 1165969 h 2144148"/>
              <a:gd name="connsiteX88" fmla="*/ 7606602 w 8119068"/>
              <a:gd name="connsiteY88" fmla="*/ 1145872 h 2144148"/>
              <a:gd name="connsiteX89" fmla="*/ 7676941 w 8119068"/>
              <a:gd name="connsiteY89" fmla="*/ 1105679 h 2144148"/>
              <a:gd name="connsiteX90" fmla="*/ 7707086 w 8119068"/>
              <a:gd name="connsiteY90" fmla="*/ 1075534 h 2144148"/>
              <a:gd name="connsiteX91" fmla="*/ 7737231 w 8119068"/>
              <a:gd name="connsiteY91" fmla="*/ 1055437 h 2144148"/>
              <a:gd name="connsiteX92" fmla="*/ 7757327 w 8119068"/>
              <a:gd name="connsiteY92" fmla="*/ 1015243 h 2144148"/>
              <a:gd name="connsiteX93" fmla="*/ 7787472 w 8119068"/>
              <a:gd name="connsiteY93" fmla="*/ 985098 h 2144148"/>
              <a:gd name="connsiteX94" fmla="*/ 7817617 w 8119068"/>
              <a:gd name="connsiteY94" fmla="*/ 944905 h 2144148"/>
              <a:gd name="connsiteX95" fmla="*/ 7827666 w 8119068"/>
              <a:gd name="connsiteY95" fmla="*/ 894663 h 2144148"/>
              <a:gd name="connsiteX96" fmla="*/ 7837714 w 8119068"/>
              <a:gd name="connsiteY96" fmla="*/ 864518 h 2144148"/>
              <a:gd name="connsiteX97" fmla="*/ 7847763 w 8119068"/>
              <a:gd name="connsiteY97" fmla="*/ 723841 h 2144148"/>
              <a:gd name="connsiteX98" fmla="*/ 7867859 w 8119068"/>
              <a:gd name="connsiteY98" fmla="*/ 683648 h 2144148"/>
              <a:gd name="connsiteX99" fmla="*/ 7877908 w 8119068"/>
              <a:gd name="connsiteY99" fmla="*/ 653503 h 2144148"/>
              <a:gd name="connsiteX100" fmla="*/ 7887956 w 8119068"/>
              <a:gd name="connsiteY100" fmla="*/ 522874 h 2144148"/>
              <a:gd name="connsiteX101" fmla="*/ 7908053 w 8119068"/>
              <a:gd name="connsiteY101" fmla="*/ 462584 h 2144148"/>
              <a:gd name="connsiteX102" fmla="*/ 7928149 w 8119068"/>
              <a:gd name="connsiteY102" fmla="*/ 402294 h 2144148"/>
              <a:gd name="connsiteX103" fmla="*/ 7938198 w 8119068"/>
              <a:gd name="connsiteY103" fmla="*/ 372149 h 2144148"/>
              <a:gd name="connsiteX104" fmla="*/ 7958294 w 8119068"/>
              <a:gd name="connsiteY104" fmla="*/ 342004 h 2144148"/>
              <a:gd name="connsiteX105" fmla="*/ 7988439 w 8119068"/>
              <a:gd name="connsiteY105" fmla="*/ 231472 h 2144148"/>
              <a:gd name="connsiteX106" fmla="*/ 8008536 w 8119068"/>
              <a:gd name="connsiteY106" fmla="*/ 191279 h 2144148"/>
              <a:gd name="connsiteX107" fmla="*/ 8018585 w 8119068"/>
              <a:gd name="connsiteY107" fmla="*/ 161134 h 2144148"/>
              <a:gd name="connsiteX108" fmla="*/ 8038681 w 8119068"/>
              <a:gd name="connsiteY108" fmla="*/ 70698 h 2144148"/>
              <a:gd name="connsiteX109" fmla="*/ 8109020 w 8119068"/>
              <a:gd name="connsiteY109" fmla="*/ 360 h 2144148"/>
              <a:gd name="connsiteX110" fmla="*/ 8119068 w 8119068"/>
              <a:gd name="connsiteY110" fmla="*/ 360 h 2144148"/>
              <a:gd name="connsiteX0" fmla="*/ 0 w 8119068"/>
              <a:gd name="connsiteY0" fmla="*/ 392246 h 2144148"/>
              <a:gd name="connsiteX1" fmla="*/ 20097 w 8119068"/>
              <a:gd name="connsiteY1" fmla="*/ 472632 h 2144148"/>
              <a:gd name="connsiteX2" fmla="*/ 40193 w 8119068"/>
              <a:gd name="connsiteY2" fmla="*/ 502778 h 2144148"/>
              <a:gd name="connsiteX3" fmla="*/ 90435 w 8119068"/>
              <a:gd name="connsiteY3" fmla="*/ 573116 h 2144148"/>
              <a:gd name="connsiteX4" fmla="*/ 120580 w 8119068"/>
              <a:gd name="connsiteY4" fmla="*/ 633406 h 2144148"/>
              <a:gd name="connsiteX5" fmla="*/ 190919 w 8119068"/>
              <a:gd name="connsiteY5" fmla="*/ 743938 h 2144148"/>
              <a:gd name="connsiteX6" fmla="*/ 221064 w 8119068"/>
              <a:gd name="connsiteY6" fmla="*/ 764035 h 2144148"/>
              <a:gd name="connsiteX7" fmla="*/ 241160 w 8119068"/>
              <a:gd name="connsiteY7" fmla="*/ 794180 h 2144148"/>
              <a:gd name="connsiteX8" fmla="*/ 251209 w 8119068"/>
              <a:gd name="connsiteY8" fmla="*/ 824325 h 2144148"/>
              <a:gd name="connsiteX9" fmla="*/ 281354 w 8119068"/>
              <a:gd name="connsiteY9" fmla="*/ 844421 h 2144148"/>
              <a:gd name="connsiteX10" fmla="*/ 321547 w 8119068"/>
              <a:gd name="connsiteY10" fmla="*/ 874567 h 2144148"/>
              <a:gd name="connsiteX11" fmla="*/ 351692 w 8119068"/>
              <a:gd name="connsiteY11" fmla="*/ 904712 h 2144148"/>
              <a:gd name="connsiteX12" fmla="*/ 422031 w 8119068"/>
              <a:gd name="connsiteY12" fmla="*/ 944905 h 2144148"/>
              <a:gd name="connsiteX13" fmla="*/ 442127 w 8119068"/>
              <a:gd name="connsiteY13" fmla="*/ 995147 h 2144148"/>
              <a:gd name="connsiteX14" fmla="*/ 502417 w 8119068"/>
              <a:gd name="connsiteY14" fmla="*/ 1055437 h 2144148"/>
              <a:gd name="connsiteX15" fmla="*/ 532563 w 8119068"/>
              <a:gd name="connsiteY15" fmla="*/ 1115727 h 2144148"/>
              <a:gd name="connsiteX16" fmla="*/ 562708 w 8119068"/>
              <a:gd name="connsiteY16" fmla="*/ 1135824 h 2144148"/>
              <a:gd name="connsiteX17" fmla="*/ 572756 w 8119068"/>
              <a:gd name="connsiteY17" fmla="*/ 1165969 h 2144148"/>
              <a:gd name="connsiteX18" fmla="*/ 622998 w 8119068"/>
              <a:gd name="connsiteY18" fmla="*/ 1226259 h 2144148"/>
              <a:gd name="connsiteX19" fmla="*/ 633046 w 8119068"/>
              <a:gd name="connsiteY19" fmla="*/ 1256404 h 2144148"/>
              <a:gd name="connsiteX20" fmla="*/ 763675 w 8119068"/>
              <a:gd name="connsiteY20" fmla="*/ 1326742 h 2144148"/>
              <a:gd name="connsiteX21" fmla="*/ 783771 w 8119068"/>
              <a:gd name="connsiteY21" fmla="*/ 1356887 h 2144148"/>
              <a:gd name="connsiteX22" fmla="*/ 844061 w 8119068"/>
              <a:gd name="connsiteY22" fmla="*/ 1397081 h 2144148"/>
              <a:gd name="connsiteX23" fmla="*/ 854110 w 8119068"/>
              <a:gd name="connsiteY23" fmla="*/ 1427226 h 2144148"/>
              <a:gd name="connsiteX24" fmla="*/ 904352 w 8119068"/>
              <a:gd name="connsiteY24" fmla="*/ 1477468 h 2144148"/>
              <a:gd name="connsiteX25" fmla="*/ 954593 w 8119068"/>
              <a:gd name="connsiteY25" fmla="*/ 1487516 h 2144148"/>
              <a:gd name="connsiteX26" fmla="*/ 1034980 w 8119068"/>
              <a:gd name="connsiteY26" fmla="*/ 1477468 h 2144148"/>
              <a:gd name="connsiteX27" fmla="*/ 1045028 w 8119068"/>
              <a:gd name="connsiteY27" fmla="*/ 1427226 h 2144148"/>
              <a:gd name="connsiteX28" fmla="*/ 1055077 w 8119068"/>
              <a:gd name="connsiteY28" fmla="*/ 1346839 h 2144148"/>
              <a:gd name="connsiteX29" fmla="*/ 1225899 w 8119068"/>
              <a:gd name="connsiteY29" fmla="*/ 1376984 h 2144148"/>
              <a:gd name="connsiteX30" fmla="*/ 1778558 w 8119068"/>
              <a:gd name="connsiteY30" fmla="*/ 1387032 h 2144148"/>
              <a:gd name="connsiteX31" fmla="*/ 1979525 w 8119068"/>
              <a:gd name="connsiteY31" fmla="*/ 1397081 h 2144148"/>
              <a:gd name="connsiteX32" fmla="*/ 2080009 w 8119068"/>
              <a:gd name="connsiteY32" fmla="*/ 1376984 h 2144148"/>
              <a:gd name="connsiteX33" fmla="*/ 2250831 w 8119068"/>
              <a:gd name="connsiteY33" fmla="*/ 1366936 h 2144148"/>
              <a:gd name="connsiteX34" fmla="*/ 2291024 w 8119068"/>
              <a:gd name="connsiteY34" fmla="*/ 1376984 h 2144148"/>
              <a:gd name="connsiteX35" fmla="*/ 2301072 w 8119068"/>
              <a:gd name="connsiteY35" fmla="*/ 1407129 h 2144148"/>
              <a:gd name="connsiteX36" fmla="*/ 2331217 w 8119068"/>
              <a:gd name="connsiteY36" fmla="*/ 1427226 h 2144148"/>
              <a:gd name="connsiteX37" fmla="*/ 2391508 w 8119068"/>
              <a:gd name="connsiteY37" fmla="*/ 1527709 h 2144148"/>
              <a:gd name="connsiteX38" fmla="*/ 2421653 w 8119068"/>
              <a:gd name="connsiteY38" fmla="*/ 1537758 h 2144148"/>
              <a:gd name="connsiteX39" fmla="*/ 2431701 w 8119068"/>
              <a:gd name="connsiteY39" fmla="*/ 1577951 h 2144148"/>
              <a:gd name="connsiteX40" fmla="*/ 2451798 w 8119068"/>
              <a:gd name="connsiteY40" fmla="*/ 1608096 h 2144148"/>
              <a:gd name="connsiteX41" fmla="*/ 2522136 w 8119068"/>
              <a:gd name="connsiteY41" fmla="*/ 1638241 h 2144148"/>
              <a:gd name="connsiteX42" fmla="*/ 2592475 w 8119068"/>
              <a:gd name="connsiteY42" fmla="*/ 1648290 h 2144148"/>
              <a:gd name="connsiteX43" fmla="*/ 2743200 w 8119068"/>
              <a:gd name="connsiteY43" fmla="*/ 1638241 h 2144148"/>
              <a:gd name="connsiteX44" fmla="*/ 2783393 w 8119068"/>
              <a:gd name="connsiteY44" fmla="*/ 1547806 h 2144148"/>
              <a:gd name="connsiteX45" fmla="*/ 2813538 w 8119068"/>
              <a:gd name="connsiteY45" fmla="*/ 1527709 h 2144148"/>
              <a:gd name="connsiteX46" fmla="*/ 2823587 w 8119068"/>
              <a:gd name="connsiteY46" fmla="*/ 1497564 h 2144148"/>
              <a:gd name="connsiteX47" fmla="*/ 2873828 w 8119068"/>
              <a:gd name="connsiteY47" fmla="*/ 1437274 h 2144148"/>
              <a:gd name="connsiteX48" fmla="*/ 3135086 w 8119068"/>
              <a:gd name="connsiteY48" fmla="*/ 1447323 h 2144148"/>
              <a:gd name="connsiteX49" fmla="*/ 3386294 w 8119068"/>
              <a:gd name="connsiteY49" fmla="*/ 1467419 h 2144148"/>
              <a:gd name="connsiteX50" fmla="*/ 3486778 w 8119068"/>
              <a:gd name="connsiteY50" fmla="*/ 1437274 h 2144148"/>
              <a:gd name="connsiteX51" fmla="*/ 3547068 w 8119068"/>
              <a:gd name="connsiteY51" fmla="*/ 1417178 h 2144148"/>
              <a:gd name="connsiteX52" fmla="*/ 3617406 w 8119068"/>
              <a:gd name="connsiteY52" fmla="*/ 1387032 h 2144148"/>
              <a:gd name="connsiteX53" fmla="*/ 3647552 w 8119068"/>
              <a:gd name="connsiteY53" fmla="*/ 1366936 h 2144148"/>
              <a:gd name="connsiteX54" fmla="*/ 3697793 w 8119068"/>
              <a:gd name="connsiteY54" fmla="*/ 1356887 h 2144148"/>
              <a:gd name="connsiteX55" fmla="*/ 3798277 w 8119068"/>
              <a:gd name="connsiteY55" fmla="*/ 1316694 h 2144148"/>
              <a:gd name="connsiteX56" fmla="*/ 3828422 w 8119068"/>
              <a:gd name="connsiteY56" fmla="*/ 1296597 h 2144148"/>
              <a:gd name="connsiteX57" fmla="*/ 4059534 w 8119068"/>
              <a:gd name="connsiteY57" fmla="*/ 1306646 h 2144148"/>
              <a:gd name="connsiteX58" fmla="*/ 4230356 w 8119068"/>
              <a:gd name="connsiteY58" fmla="*/ 1326742 h 2144148"/>
              <a:gd name="connsiteX59" fmla="*/ 4300694 w 8119068"/>
              <a:gd name="connsiteY59" fmla="*/ 1336791 h 2144148"/>
              <a:gd name="connsiteX60" fmla="*/ 4381081 w 8119068"/>
              <a:gd name="connsiteY60" fmla="*/ 1356887 h 2144148"/>
              <a:gd name="connsiteX61" fmla="*/ 4441371 w 8119068"/>
              <a:gd name="connsiteY61" fmla="*/ 1407129 h 2144148"/>
              <a:gd name="connsiteX62" fmla="*/ 4481565 w 8119068"/>
              <a:gd name="connsiteY62" fmla="*/ 1437274 h 2144148"/>
              <a:gd name="connsiteX63" fmla="*/ 4491613 w 8119068"/>
              <a:gd name="connsiteY63" fmla="*/ 1467419 h 2144148"/>
              <a:gd name="connsiteX64" fmla="*/ 4551903 w 8119068"/>
              <a:gd name="connsiteY64" fmla="*/ 1497564 h 2144148"/>
              <a:gd name="connsiteX65" fmla="*/ 4612193 w 8119068"/>
              <a:gd name="connsiteY65" fmla="*/ 1557854 h 2144148"/>
              <a:gd name="connsiteX66" fmla="*/ 4705169 w 8119068"/>
              <a:gd name="connsiteY66" fmla="*/ 2134094 h 2144148"/>
              <a:gd name="connsiteX67" fmla="*/ 5365449 w 8119068"/>
              <a:gd name="connsiteY67" fmla="*/ 2090458 h 2144148"/>
              <a:gd name="connsiteX68" fmla="*/ 5262767 w 8119068"/>
              <a:gd name="connsiteY68" fmla="*/ 1507612 h 2144148"/>
              <a:gd name="connsiteX69" fmla="*/ 5586883 w 8119068"/>
              <a:gd name="connsiteY69" fmla="*/ 1487516 h 2144148"/>
              <a:gd name="connsiteX70" fmla="*/ 5617028 w 8119068"/>
              <a:gd name="connsiteY70" fmla="*/ 1477468 h 2144148"/>
              <a:gd name="connsiteX71" fmla="*/ 5757705 w 8119068"/>
              <a:gd name="connsiteY71" fmla="*/ 1497564 h 2144148"/>
              <a:gd name="connsiteX72" fmla="*/ 5978769 w 8119068"/>
              <a:gd name="connsiteY72" fmla="*/ 1487516 h 2144148"/>
              <a:gd name="connsiteX73" fmla="*/ 6008914 w 8119068"/>
              <a:gd name="connsiteY73" fmla="*/ 1497564 h 2144148"/>
              <a:gd name="connsiteX74" fmla="*/ 6059156 w 8119068"/>
              <a:gd name="connsiteY74" fmla="*/ 1437274 h 2144148"/>
              <a:gd name="connsiteX75" fmla="*/ 6129494 w 8119068"/>
              <a:gd name="connsiteY75" fmla="*/ 1407129 h 2144148"/>
              <a:gd name="connsiteX76" fmla="*/ 6229978 w 8119068"/>
              <a:gd name="connsiteY76" fmla="*/ 1397081 h 2144148"/>
              <a:gd name="connsiteX77" fmla="*/ 6280220 w 8119068"/>
              <a:gd name="connsiteY77" fmla="*/ 1376984 h 2144148"/>
              <a:gd name="connsiteX78" fmla="*/ 6320413 w 8119068"/>
              <a:gd name="connsiteY78" fmla="*/ 1366936 h 2144148"/>
              <a:gd name="connsiteX79" fmla="*/ 6340510 w 8119068"/>
              <a:gd name="connsiteY79" fmla="*/ 1336791 h 2144148"/>
              <a:gd name="connsiteX80" fmla="*/ 6370655 w 8119068"/>
              <a:gd name="connsiteY80" fmla="*/ 1326742 h 2144148"/>
              <a:gd name="connsiteX81" fmla="*/ 6451042 w 8119068"/>
              <a:gd name="connsiteY81" fmla="*/ 1316694 h 2144148"/>
              <a:gd name="connsiteX82" fmla="*/ 7325248 w 8119068"/>
              <a:gd name="connsiteY82" fmla="*/ 1306646 h 2144148"/>
              <a:gd name="connsiteX83" fmla="*/ 7415683 w 8119068"/>
              <a:gd name="connsiteY83" fmla="*/ 1276501 h 2144148"/>
              <a:gd name="connsiteX84" fmla="*/ 7475974 w 8119068"/>
              <a:gd name="connsiteY84" fmla="*/ 1256404 h 2144148"/>
              <a:gd name="connsiteX85" fmla="*/ 7506119 w 8119068"/>
              <a:gd name="connsiteY85" fmla="*/ 1246356 h 2144148"/>
              <a:gd name="connsiteX86" fmla="*/ 7556360 w 8119068"/>
              <a:gd name="connsiteY86" fmla="*/ 1196114 h 2144148"/>
              <a:gd name="connsiteX87" fmla="*/ 7576457 w 8119068"/>
              <a:gd name="connsiteY87" fmla="*/ 1165969 h 2144148"/>
              <a:gd name="connsiteX88" fmla="*/ 7606602 w 8119068"/>
              <a:gd name="connsiteY88" fmla="*/ 1145872 h 2144148"/>
              <a:gd name="connsiteX89" fmla="*/ 7676941 w 8119068"/>
              <a:gd name="connsiteY89" fmla="*/ 1105679 h 2144148"/>
              <a:gd name="connsiteX90" fmla="*/ 7707086 w 8119068"/>
              <a:gd name="connsiteY90" fmla="*/ 1075534 h 2144148"/>
              <a:gd name="connsiteX91" fmla="*/ 7737231 w 8119068"/>
              <a:gd name="connsiteY91" fmla="*/ 1055437 h 2144148"/>
              <a:gd name="connsiteX92" fmla="*/ 7757327 w 8119068"/>
              <a:gd name="connsiteY92" fmla="*/ 1015243 h 2144148"/>
              <a:gd name="connsiteX93" fmla="*/ 7787472 w 8119068"/>
              <a:gd name="connsiteY93" fmla="*/ 985098 h 2144148"/>
              <a:gd name="connsiteX94" fmla="*/ 7817617 w 8119068"/>
              <a:gd name="connsiteY94" fmla="*/ 944905 h 2144148"/>
              <a:gd name="connsiteX95" fmla="*/ 7827666 w 8119068"/>
              <a:gd name="connsiteY95" fmla="*/ 894663 h 2144148"/>
              <a:gd name="connsiteX96" fmla="*/ 7837714 w 8119068"/>
              <a:gd name="connsiteY96" fmla="*/ 864518 h 2144148"/>
              <a:gd name="connsiteX97" fmla="*/ 7847763 w 8119068"/>
              <a:gd name="connsiteY97" fmla="*/ 723841 h 2144148"/>
              <a:gd name="connsiteX98" fmla="*/ 7867859 w 8119068"/>
              <a:gd name="connsiteY98" fmla="*/ 683648 h 2144148"/>
              <a:gd name="connsiteX99" fmla="*/ 7877908 w 8119068"/>
              <a:gd name="connsiteY99" fmla="*/ 653503 h 2144148"/>
              <a:gd name="connsiteX100" fmla="*/ 7887956 w 8119068"/>
              <a:gd name="connsiteY100" fmla="*/ 522874 h 2144148"/>
              <a:gd name="connsiteX101" fmla="*/ 7908053 w 8119068"/>
              <a:gd name="connsiteY101" fmla="*/ 462584 h 2144148"/>
              <a:gd name="connsiteX102" fmla="*/ 7928149 w 8119068"/>
              <a:gd name="connsiteY102" fmla="*/ 402294 h 2144148"/>
              <a:gd name="connsiteX103" fmla="*/ 7938198 w 8119068"/>
              <a:gd name="connsiteY103" fmla="*/ 372149 h 2144148"/>
              <a:gd name="connsiteX104" fmla="*/ 7958294 w 8119068"/>
              <a:gd name="connsiteY104" fmla="*/ 342004 h 2144148"/>
              <a:gd name="connsiteX105" fmla="*/ 7988439 w 8119068"/>
              <a:gd name="connsiteY105" fmla="*/ 231472 h 2144148"/>
              <a:gd name="connsiteX106" fmla="*/ 8008536 w 8119068"/>
              <a:gd name="connsiteY106" fmla="*/ 191279 h 2144148"/>
              <a:gd name="connsiteX107" fmla="*/ 8018585 w 8119068"/>
              <a:gd name="connsiteY107" fmla="*/ 161134 h 2144148"/>
              <a:gd name="connsiteX108" fmla="*/ 8038681 w 8119068"/>
              <a:gd name="connsiteY108" fmla="*/ 70698 h 2144148"/>
              <a:gd name="connsiteX109" fmla="*/ 8109020 w 8119068"/>
              <a:gd name="connsiteY109" fmla="*/ 360 h 2144148"/>
              <a:gd name="connsiteX110" fmla="*/ 8119068 w 8119068"/>
              <a:gd name="connsiteY110" fmla="*/ 360 h 2144148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31217 w 8119068"/>
              <a:gd name="connsiteY36" fmla="*/ 1427226 h 2143465"/>
              <a:gd name="connsiteX37" fmla="*/ 2391508 w 8119068"/>
              <a:gd name="connsiteY37" fmla="*/ 1527709 h 2143465"/>
              <a:gd name="connsiteX38" fmla="*/ 2421653 w 8119068"/>
              <a:gd name="connsiteY38" fmla="*/ 1537758 h 2143465"/>
              <a:gd name="connsiteX39" fmla="*/ 2431701 w 8119068"/>
              <a:gd name="connsiteY39" fmla="*/ 1577951 h 2143465"/>
              <a:gd name="connsiteX40" fmla="*/ 2451798 w 8119068"/>
              <a:gd name="connsiteY40" fmla="*/ 1608096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91508 w 8119068"/>
              <a:gd name="connsiteY37" fmla="*/ 1527709 h 2143465"/>
              <a:gd name="connsiteX38" fmla="*/ 2421653 w 8119068"/>
              <a:gd name="connsiteY38" fmla="*/ 1537758 h 2143465"/>
              <a:gd name="connsiteX39" fmla="*/ 2431701 w 8119068"/>
              <a:gd name="connsiteY39" fmla="*/ 1577951 h 2143465"/>
              <a:gd name="connsiteX40" fmla="*/ 2451798 w 8119068"/>
              <a:gd name="connsiteY40" fmla="*/ 1608096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91508 w 8119068"/>
              <a:gd name="connsiteY37" fmla="*/ 1527709 h 2143465"/>
              <a:gd name="connsiteX38" fmla="*/ 2421653 w 8119068"/>
              <a:gd name="connsiteY38" fmla="*/ 1537758 h 2143465"/>
              <a:gd name="connsiteX39" fmla="*/ 2446771 w 8119068"/>
              <a:gd name="connsiteY39" fmla="*/ 1397481 h 2143465"/>
              <a:gd name="connsiteX40" fmla="*/ 2451798 w 8119068"/>
              <a:gd name="connsiteY40" fmla="*/ 1608096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91508 w 8119068"/>
              <a:gd name="connsiteY37" fmla="*/ 1527709 h 2143465"/>
              <a:gd name="connsiteX38" fmla="*/ 2406584 w 8119068"/>
              <a:gd name="connsiteY38" fmla="*/ 1349441 h 2143465"/>
              <a:gd name="connsiteX39" fmla="*/ 2446771 w 8119068"/>
              <a:gd name="connsiteY39" fmla="*/ 1397481 h 2143465"/>
              <a:gd name="connsiteX40" fmla="*/ 2451798 w 8119068"/>
              <a:gd name="connsiteY40" fmla="*/ 1608096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349441 h 2143465"/>
              <a:gd name="connsiteX39" fmla="*/ 2446771 w 8119068"/>
              <a:gd name="connsiteY39" fmla="*/ 1397481 h 2143465"/>
              <a:gd name="connsiteX40" fmla="*/ 2451798 w 8119068"/>
              <a:gd name="connsiteY40" fmla="*/ 1608096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51798 w 8119068"/>
              <a:gd name="connsiteY40" fmla="*/ 1608096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66867 w 8119068"/>
              <a:gd name="connsiteY40" fmla="*/ 1380546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08518 w 8119068"/>
              <a:gd name="connsiteY46" fmla="*/ 1379865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83393 w 8119068"/>
              <a:gd name="connsiteY44" fmla="*/ 1547806 h 2143465"/>
              <a:gd name="connsiteX45" fmla="*/ 2798469 w 8119068"/>
              <a:gd name="connsiteY45" fmla="*/ 1425704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53254 w 8119068"/>
              <a:gd name="connsiteY44" fmla="*/ 1422262 h 2143465"/>
              <a:gd name="connsiteX45" fmla="*/ 2798469 w 8119068"/>
              <a:gd name="connsiteY45" fmla="*/ 1425704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31210 w 8119068"/>
              <a:gd name="connsiteY35" fmla="*/ 1367896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53254 w 8119068"/>
              <a:gd name="connsiteY44" fmla="*/ 1422262 h 2143465"/>
              <a:gd name="connsiteX45" fmla="*/ 2798469 w 8119068"/>
              <a:gd name="connsiteY45" fmla="*/ 1425704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31210 w 8119068"/>
              <a:gd name="connsiteY35" fmla="*/ 1367896 h 2143465"/>
              <a:gd name="connsiteX36" fmla="*/ 2361356 w 8119068"/>
              <a:gd name="connsiteY36" fmla="*/ 1387993 h 2143465"/>
              <a:gd name="connsiteX37" fmla="*/ 2346300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53254 w 8119068"/>
              <a:gd name="connsiteY44" fmla="*/ 1422262 h 2143465"/>
              <a:gd name="connsiteX45" fmla="*/ 2798469 w 8119068"/>
              <a:gd name="connsiteY45" fmla="*/ 1425704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27266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31210 w 8119068"/>
              <a:gd name="connsiteY35" fmla="*/ 1367896 h 2143465"/>
              <a:gd name="connsiteX36" fmla="*/ 2361356 w 8119068"/>
              <a:gd name="connsiteY36" fmla="*/ 1387993 h 2143465"/>
              <a:gd name="connsiteX37" fmla="*/ 2346300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53254 w 8119068"/>
              <a:gd name="connsiteY44" fmla="*/ 1422262 h 2143465"/>
              <a:gd name="connsiteX45" fmla="*/ 2798469 w 8119068"/>
              <a:gd name="connsiteY45" fmla="*/ 1425704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125217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31210 w 8119068"/>
              <a:gd name="connsiteY35" fmla="*/ 1367896 h 2143465"/>
              <a:gd name="connsiteX36" fmla="*/ 2361356 w 8119068"/>
              <a:gd name="connsiteY36" fmla="*/ 1387993 h 2143465"/>
              <a:gd name="connsiteX37" fmla="*/ 2346300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53254 w 8119068"/>
              <a:gd name="connsiteY44" fmla="*/ 1422262 h 2143465"/>
              <a:gd name="connsiteX45" fmla="*/ 2798469 w 8119068"/>
              <a:gd name="connsiteY45" fmla="*/ 1425704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8119068" h="2143465">
                <a:moveTo>
                  <a:pt x="0" y="392246"/>
                </a:moveTo>
                <a:cubicBezTo>
                  <a:pt x="3823" y="411363"/>
                  <a:pt x="9796" y="452029"/>
                  <a:pt x="20097" y="472632"/>
                </a:cubicBezTo>
                <a:cubicBezTo>
                  <a:pt x="25498" y="483434"/>
                  <a:pt x="33174" y="492951"/>
                  <a:pt x="40193" y="502778"/>
                </a:cubicBezTo>
                <a:cubicBezTo>
                  <a:pt x="102542" y="590068"/>
                  <a:pt x="43051" y="502041"/>
                  <a:pt x="90435" y="573116"/>
                </a:cubicBezTo>
                <a:cubicBezTo>
                  <a:pt x="110809" y="634241"/>
                  <a:pt x="87188" y="572188"/>
                  <a:pt x="120580" y="633406"/>
                </a:cubicBezTo>
                <a:cubicBezTo>
                  <a:pt x="156852" y="699905"/>
                  <a:pt x="144465" y="705226"/>
                  <a:pt x="190919" y="743938"/>
                </a:cubicBezTo>
                <a:cubicBezTo>
                  <a:pt x="200197" y="751669"/>
                  <a:pt x="211016" y="757336"/>
                  <a:pt x="221064" y="764035"/>
                </a:cubicBezTo>
                <a:cubicBezTo>
                  <a:pt x="227763" y="774083"/>
                  <a:pt x="235759" y="783378"/>
                  <a:pt x="241160" y="794180"/>
                </a:cubicBezTo>
                <a:cubicBezTo>
                  <a:pt x="245897" y="803654"/>
                  <a:pt x="244592" y="816054"/>
                  <a:pt x="251209" y="824325"/>
                </a:cubicBezTo>
                <a:cubicBezTo>
                  <a:pt x="258753" y="833755"/>
                  <a:pt x="271527" y="837402"/>
                  <a:pt x="281354" y="844421"/>
                </a:cubicBezTo>
                <a:cubicBezTo>
                  <a:pt x="294982" y="854155"/>
                  <a:pt x="308832" y="863668"/>
                  <a:pt x="321547" y="874567"/>
                </a:cubicBezTo>
                <a:cubicBezTo>
                  <a:pt x="332336" y="883815"/>
                  <a:pt x="340775" y="895615"/>
                  <a:pt x="351692" y="904712"/>
                </a:cubicBezTo>
                <a:cubicBezTo>
                  <a:pt x="372994" y="922464"/>
                  <a:pt x="397464" y="932621"/>
                  <a:pt x="422031" y="944905"/>
                </a:cubicBezTo>
                <a:cubicBezTo>
                  <a:pt x="428730" y="961652"/>
                  <a:pt x="431518" y="980560"/>
                  <a:pt x="442127" y="995147"/>
                </a:cubicBezTo>
                <a:cubicBezTo>
                  <a:pt x="458843" y="1018132"/>
                  <a:pt x="502417" y="1055437"/>
                  <a:pt x="502417" y="1055437"/>
                </a:cubicBezTo>
                <a:cubicBezTo>
                  <a:pt x="510590" y="1079955"/>
                  <a:pt x="513084" y="1096248"/>
                  <a:pt x="532563" y="1115727"/>
                </a:cubicBezTo>
                <a:cubicBezTo>
                  <a:pt x="541102" y="1124266"/>
                  <a:pt x="552660" y="1129125"/>
                  <a:pt x="562708" y="1135824"/>
                </a:cubicBezTo>
                <a:cubicBezTo>
                  <a:pt x="566057" y="1145872"/>
                  <a:pt x="568019" y="1156495"/>
                  <a:pt x="572756" y="1165969"/>
                </a:cubicBezTo>
                <a:cubicBezTo>
                  <a:pt x="586745" y="1193947"/>
                  <a:pt x="600776" y="1204037"/>
                  <a:pt x="622998" y="1226259"/>
                </a:cubicBezTo>
                <a:cubicBezTo>
                  <a:pt x="626347" y="1236307"/>
                  <a:pt x="627902" y="1247145"/>
                  <a:pt x="633046" y="1256404"/>
                </a:cubicBezTo>
                <a:cubicBezTo>
                  <a:pt x="679935" y="1340806"/>
                  <a:pt x="661952" y="1315440"/>
                  <a:pt x="763675" y="1326742"/>
                </a:cubicBezTo>
                <a:cubicBezTo>
                  <a:pt x="770374" y="1336790"/>
                  <a:pt x="774683" y="1348935"/>
                  <a:pt x="783771" y="1356887"/>
                </a:cubicBezTo>
                <a:cubicBezTo>
                  <a:pt x="801948" y="1372792"/>
                  <a:pt x="844061" y="1397081"/>
                  <a:pt x="844061" y="1397081"/>
                </a:cubicBezTo>
                <a:cubicBezTo>
                  <a:pt x="847411" y="1407129"/>
                  <a:pt x="849373" y="1417752"/>
                  <a:pt x="854110" y="1427226"/>
                </a:cubicBezTo>
                <a:cubicBezTo>
                  <a:pt x="865447" y="1449901"/>
                  <a:pt x="879616" y="1468192"/>
                  <a:pt x="904352" y="1477468"/>
                </a:cubicBezTo>
                <a:cubicBezTo>
                  <a:pt x="920343" y="1483465"/>
                  <a:pt x="937846" y="1484167"/>
                  <a:pt x="954593" y="1487516"/>
                </a:cubicBezTo>
                <a:cubicBezTo>
                  <a:pt x="981389" y="1484167"/>
                  <a:pt x="1012511" y="1492447"/>
                  <a:pt x="1034980" y="1477468"/>
                </a:cubicBezTo>
                <a:cubicBezTo>
                  <a:pt x="1049191" y="1467994"/>
                  <a:pt x="1042431" y="1444106"/>
                  <a:pt x="1045028" y="1427226"/>
                </a:cubicBezTo>
                <a:cubicBezTo>
                  <a:pt x="1049134" y="1400536"/>
                  <a:pt x="1051727" y="1373635"/>
                  <a:pt x="1055077" y="1346839"/>
                </a:cubicBezTo>
                <a:cubicBezTo>
                  <a:pt x="1121727" y="1391273"/>
                  <a:pt x="1083340" y="1372852"/>
                  <a:pt x="1225899" y="1376984"/>
                </a:cubicBezTo>
                <a:cubicBezTo>
                  <a:pt x="1410072" y="1382322"/>
                  <a:pt x="1594338" y="1383683"/>
                  <a:pt x="1778558" y="1387032"/>
                </a:cubicBezTo>
                <a:cubicBezTo>
                  <a:pt x="1845547" y="1390382"/>
                  <a:pt x="1921749" y="1398756"/>
                  <a:pt x="1979525" y="1397081"/>
                </a:cubicBezTo>
                <a:cubicBezTo>
                  <a:pt x="2037301" y="1395406"/>
                  <a:pt x="2001477" y="1389358"/>
                  <a:pt x="2125217" y="1376984"/>
                </a:cubicBezTo>
                <a:cubicBezTo>
                  <a:pt x="2181973" y="1371309"/>
                  <a:pt x="2193890" y="1370285"/>
                  <a:pt x="2250831" y="1366936"/>
                </a:cubicBezTo>
                <a:cubicBezTo>
                  <a:pt x="2264229" y="1370285"/>
                  <a:pt x="2277628" y="1376824"/>
                  <a:pt x="2291024" y="1376984"/>
                </a:cubicBezTo>
                <a:cubicBezTo>
                  <a:pt x="2304420" y="1377144"/>
                  <a:pt x="2319488" y="1366061"/>
                  <a:pt x="2331210" y="1367896"/>
                </a:cubicBezTo>
                <a:cubicBezTo>
                  <a:pt x="2342932" y="1369731"/>
                  <a:pt x="2351308" y="1381294"/>
                  <a:pt x="2361356" y="1387993"/>
                </a:cubicBezTo>
                <a:cubicBezTo>
                  <a:pt x="2371199" y="1407678"/>
                  <a:pt x="2331749" y="1397314"/>
                  <a:pt x="2346300" y="1402165"/>
                </a:cubicBezTo>
                <a:lnTo>
                  <a:pt x="2406584" y="1404367"/>
                </a:lnTo>
                <a:cubicBezTo>
                  <a:pt x="2409933" y="1417765"/>
                  <a:pt x="2431701" y="1396220"/>
                  <a:pt x="2446771" y="1397481"/>
                </a:cubicBezTo>
                <a:cubicBezTo>
                  <a:pt x="2461841" y="1398742"/>
                  <a:pt x="2481933" y="1409731"/>
                  <a:pt x="2497006" y="1411933"/>
                </a:cubicBezTo>
                <a:cubicBezTo>
                  <a:pt x="2512079" y="1414135"/>
                  <a:pt x="2522551" y="1411839"/>
                  <a:pt x="2537207" y="1410691"/>
                </a:cubicBezTo>
                <a:cubicBezTo>
                  <a:pt x="2551863" y="1409543"/>
                  <a:pt x="2561494" y="1401697"/>
                  <a:pt x="2584940" y="1405047"/>
                </a:cubicBezTo>
                <a:cubicBezTo>
                  <a:pt x="2635182" y="1401697"/>
                  <a:pt x="2677475" y="1407822"/>
                  <a:pt x="2705527" y="1410691"/>
                </a:cubicBezTo>
                <a:cubicBezTo>
                  <a:pt x="2733579" y="1413560"/>
                  <a:pt x="2737764" y="1419760"/>
                  <a:pt x="2753254" y="1422262"/>
                </a:cubicBezTo>
                <a:cubicBezTo>
                  <a:pt x="2768744" y="1424764"/>
                  <a:pt x="2788421" y="1432403"/>
                  <a:pt x="2798469" y="1425704"/>
                </a:cubicBezTo>
                <a:cubicBezTo>
                  <a:pt x="2801819" y="1415656"/>
                  <a:pt x="2818562" y="1409323"/>
                  <a:pt x="2831122" y="1411251"/>
                </a:cubicBezTo>
                <a:cubicBezTo>
                  <a:pt x="2843682" y="1413179"/>
                  <a:pt x="2851603" y="1459499"/>
                  <a:pt x="2873828" y="1437274"/>
                </a:cubicBezTo>
                <a:lnTo>
                  <a:pt x="3135086" y="1447323"/>
                </a:lnTo>
                <a:cubicBezTo>
                  <a:pt x="3363723" y="1456850"/>
                  <a:pt x="3286602" y="1434189"/>
                  <a:pt x="3386294" y="1467419"/>
                </a:cubicBezTo>
                <a:cubicBezTo>
                  <a:pt x="3468134" y="1451052"/>
                  <a:pt x="3405987" y="1466652"/>
                  <a:pt x="3486778" y="1437274"/>
                </a:cubicBezTo>
                <a:cubicBezTo>
                  <a:pt x="3506686" y="1430035"/>
                  <a:pt x="3547068" y="1417178"/>
                  <a:pt x="3547068" y="1417178"/>
                </a:cubicBezTo>
                <a:cubicBezTo>
                  <a:pt x="3622742" y="1366728"/>
                  <a:pt x="3526573" y="1425960"/>
                  <a:pt x="3617406" y="1387032"/>
                </a:cubicBezTo>
                <a:cubicBezTo>
                  <a:pt x="3628506" y="1382275"/>
                  <a:pt x="3636244" y="1371176"/>
                  <a:pt x="3647552" y="1366936"/>
                </a:cubicBezTo>
                <a:cubicBezTo>
                  <a:pt x="3663543" y="1360939"/>
                  <a:pt x="3681316" y="1361381"/>
                  <a:pt x="3697793" y="1356887"/>
                </a:cubicBezTo>
                <a:cubicBezTo>
                  <a:pt x="3737180" y="1346145"/>
                  <a:pt x="3763965" y="1336301"/>
                  <a:pt x="3798277" y="1316694"/>
                </a:cubicBezTo>
                <a:cubicBezTo>
                  <a:pt x="3808762" y="1310702"/>
                  <a:pt x="3818374" y="1303296"/>
                  <a:pt x="3828422" y="1296597"/>
                </a:cubicBezTo>
                <a:lnTo>
                  <a:pt x="4059534" y="1306646"/>
                </a:lnTo>
                <a:cubicBezTo>
                  <a:pt x="4081724" y="1308033"/>
                  <a:pt x="4204529" y="1323298"/>
                  <a:pt x="4230356" y="1326742"/>
                </a:cubicBezTo>
                <a:cubicBezTo>
                  <a:pt x="4253832" y="1329872"/>
                  <a:pt x="4277470" y="1332146"/>
                  <a:pt x="4300694" y="1336791"/>
                </a:cubicBezTo>
                <a:cubicBezTo>
                  <a:pt x="4327778" y="1342208"/>
                  <a:pt x="4381081" y="1356887"/>
                  <a:pt x="4381081" y="1356887"/>
                </a:cubicBezTo>
                <a:cubicBezTo>
                  <a:pt x="4447710" y="1401307"/>
                  <a:pt x="4373669" y="1349099"/>
                  <a:pt x="4441371" y="1407129"/>
                </a:cubicBezTo>
                <a:cubicBezTo>
                  <a:pt x="4454087" y="1418028"/>
                  <a:pt x="4468167" y="1427226"/>
                  <a:pt x="4481565" y="1437274"/>
                </a:cubicBezTo>
                <a:cubicBezTo>
                  <a:pt x="4484914" y="1447322"/>
                  <a:pt x="4484996" y="1459148"/>
                  <a:pt x="4491613" y="1467419"/>
                </a:cubicBezTo>
                <a:cubicBezTo>
                  <a:pt x="4505780" y="1485128"/>
                  <a:pt x="4532044" y="1490945"/>
                  <a:pt x="4551903" y="1497564"/>
                </a:cubicBezTo>
                <a:cubicBezTo>
                  <a:pt x="4572000" y="1517661"/>
                  <a:pt x="4586649" y="1451766"/>
                  <a:pt x="4612193" y="1557854"/>
                </a:cubicBezTo>
                <a:cubicBezTo>
                  <a:pt x="4637737" y="1663942"/>
                  <a:pt x="4551044" y="2146937"/>
                  <a:pt x="4705169" y="2134094"/>
                </a:cubicBezTo>
                <a:cubicBezTo>
                  <a:pt x="4775838" y="2110536"/>
                  <a:pt x="5248074" y="2193281"/>
                  <a:pt x="5365449" y="2090458"/>
                </a:cubicBezTo>
                <a:cubicBezTo>
                  <a:pt x="5482825" y="1987635"/>
                  <a:pt x="5372516" y="1617646"/>
                  <a:pt x="5409422" y="1517156"/>
                </a:cubicBezTo>
                <a:cubicBezTo>
                  <a:pt x="5446328" y="1416666"/>
                  <a:pt x="5573292" y="1487793"/>
                  <a:pt x="5586883" y="1487516"/>
                </a:cubicBezTo>
                <a:cubicBezTo>
                  <a:pt x="5596931" y="1484167"/>
                  <a:pt x="5606454" y="1476846"/>
                  <a:pt x="5617028" y="1477468"/>
                </a:cubicBezTo>
                <a:cubicBezTo>
                  <a:pt x="5664315" y="1480249"/>
                  <a:pt x="5757705" y="1497564"/>
                  <a:pt x="5757705" y="1497564"/>
                </a:cubicBezTo>
                <a:cubicBezTo>
                  <a:pt x="5831393" y="1494215"/>
                  <a:pt x="5905005" y="1487516"/>
                  <a:pt x="5978769" y="1487516"/>
                </a:cubicBezTo>
                <a:cubicBezTo>
                  <a:pt x="5989361" y="1487516"/>
                  <a:pt x="5998866" y="1500913"/>
                  <a:pt x="6008914" y="1497564"/>
                </a:cubicBezTo>
                <a:cubicBezTo>
                  <a:pt x="6033606" y="1489333"/>
                  <a:pt x="6043068" y="1453362"/>
                  <a:pt x="6059156" y="1437274"/>
                </a:cubicBezTo>
                <a:cubicBezTo>
                  <a:pt x="6078924" y="1417506"/>
                  <a:pt x="6102592" y="1410972"/>
                  <a:pt x="6129494" y="1407129"/>
                </a:cubicBezTo>
                <a:cubicBezTo>
                  <a:pt x="6162817" y="1402368"/>
                  <a:pt x="6196483" y="1400430"/>
                  <a:pt x="6229978" y="1397081"/>
                </a:cubicBezTo>
                <a:cubicBezTo>
                  <a:pt x="6246725" y="1390382"/>
                  <a:pt x="6263108" y="1382688"/>
                  <a:pt x="6280220" y="1376984"/>
                </a:cubicBezTo>
                <a:cubicBezTo>
                  <a:pt x="6293321" y="1372617"/>
                  <a:pt x="6308922" y="1374596"/>
                  <a:pt x="6320413" y="1366936"/>
                </a:cubicBezTo>
                <a:cubicBezTo>
                  <a:pt x="6330461" y="1360237"/>
                  <a:pt x="6331080" y="1344335"/>
                  <a:pt x="6340510" y="1336791"/>
                </a:cubicBezTo>
                <a:cubicBezTo>
                  <a:pt x="6348781" y="1330174"/>
                  <a:pt x="6360234" y="1328637"/>
                  <a:pt x="6370655" y="1326742"/>
                </a:cubicBezTo>
                <a:cubicBezTo>
                  <a:pt x="6397224" y="1321911"/>
                  <a:pt x="6424044" y="1317262"/>
                  <a:pt x="6451042" y="1316694"/>
                </a:cubicBezTo>
                <a:lnTo>
                  <a:pt x="7325248" y="1306646"/>
                </a:lnTo>
                <a:cubicBezTo>
                  <a:pt x="7398942" y="1269799"/>
                  <a:pt x="7329975" y="1299876"/>
                  <a:pt x="7415683" y="1276501"/>
                </a:cubicBezTo>
                <a:cubicBezTo>
                  <a:pt x="7436121" y="1270927"/>
                  <a:pt x="7455877" y="1263103"/>
                  <a:pt x="7475974" y="1256404"/>
                </a:cubicBezTo>
                <a:lnTo>
                  <a:pt x="7506119" y="1246356"/>
                </a:lnTo>
                <a:cubicBezTo>
                  <a:pt x="7559704" y="1165974"/>
                  <a:pt x="7489377" y="1263096"/>
                  <a:pt x="7556360" y="1196114"/>
                </a:cubicBezTo>
                <a:cubicBezTo>
                  <a:pt x="7564900" y="1187575"/>
                  <a:pt x="7567918" y="1174508"/>
                  <a:pt x="7576457" y="1165969"/>
                </a:cubicBezTo>
                <a:cubicBezTo>
                  <a:pt x="7584996" y="1157430"/>
                  <a:pt x="7597324" y="1153603"/>
                  <a:pt x="7606602" y="1145872"/>
                </a:cubicBezTo>
                <a:cubicBezTo>
                  <a:pt x="7657915" y="1103111"/>
                  <a:pt x="7611880" y="1121944"/>
                  <a:pt x="7676941" y="1105679"/>
                </a:cubicBezTo>
                <a:cubicBezTo>
                  <a:pt x="7686989" y="1095631"/>
                  <a:pt x="7696169" y="1084631"/>
                  <a:pt x="7707086" y="1075534"/>
                </a:cubicBezTo>
                <a:cubicBezTo>
                  <a:pt x="7716364" y="1067803"/>
                  <a:pt x="7729500" y="1064715"/>
                  <a:pt x="7737231" y="1055437"/>
                </a:cubicBezTo>
                <a:cubicBezTo>
                  <a:pt x="7746820" y="1043929"/>
                  <a:pt x="7748621" y="1027432"/>
                  <a:pt x="7757327" y="1015243"/>
                </a:cubicBezTo>
                <a:cubicBezTo>
                  <a:pt x="7765587" y="1003679"/>
                  <a:pt x="7778224" y="995887"/>
                  <a:pt x="7787472" y="985098"/>
                </a:cubicBezTo>
                <a:cubicBezTo>
                  <a:pt x="7798371" y="972383"/>
                  <a:pt x="7807569" y="958303"/>
                  <a:pt x="7817617" y="944905"/>
                </a:cubicBezTo>
                <a:cubicBezTo>
                  <a:pt x="7820967" y="928158"/>
                  <a:pt x="7823524" y="911232"/>
                  <a:pt x="7827666" y="894663"/>
                </a:cubicBezTo>
                <a:cubicBezTo>
                  <a:pt x="7830235" y="884387"/>
                  <a:pt x="7836476" y="875037"/>
                  <a:pt x="7837714" y="864518"/>
                </a:cubicBezTo>
                <a:cubicBezTo>
                  <a:pt x="7843207" y="817828"/>
                  <a:pt x="7840034" y="770213"/>
                  <a:pt x="7847763" y="723841"/>
                </a:cubicBezTo>
                <a:cubicBezTo>
                  <a:pt x="7850226" y="709066"/>
                  <a:pt x="7861958" y="697416"/>
                  <a:pt x="7867859" y="683648"/>
                </a:cubicBezTo>
                <a:cubicBezTo>
                  <a:pt x="7872031" y="673912"/>
                  <a:pt x="7874558" y="663551"/>
                  <a:pt x="7877908" y="653503"/>
                </a:cubicBezTo>
                <a:cubicBezTo>
                  <a:pt x="7881257" y="609960"/>
                  <a:pt x="7881145" y="566011"/>
                  <a:pt x="7887956" y="522874"/>
                </a:cubicBezTo>
                <a:cubicBezTo>
                  <a:pt x="7891260" y="501949"/>
                  <a:pt x="7901354" y="482681"/>
                  <a:pt x="7908053" y="462584"/>
                </a:cubicBezTo>
                <a:lnTo>
                  <a:pt x="7928149" y="402294"/>
                </a:lnTo>
                <a:cubicBezTo>
                  <a:pt x="7931499" y="392246"/>
                  <a:pt x="7932323" y="380962"/>
                  <a:pt x="7938198" y="372149"/>
                </a:cubicBezTo>
                <a:cubicBezTo>
                  <a:pt x="7944897" y="362101"/>
                  <a:pt x="7953389" y="353040"/>
                  <a:pt x="7958294" y="342004"/>
                </a:cubicBezTo>
                <a:cubicBezTo>
                  <a:pt x="8005277" y="236292"/>
                  <a:pt x="7956915" y="326044"/>
                  <a:pt x="7988439" y="231472"/>
                </a:cubicBezTo>
                <a:cubicBezTo>
                  <a:pt x="7993176" y="217262"/>
                  <a:pt x="8002635" y="205047"/>
                  <a:pt x="8008536" y="191279"/>
                </a:cubicBezTo>
                <a:cubicBezTo>
                  <a:pt x="8012709" y="181544"/>
                  <a:pt x="8015235" y="171182"/>
                  <a:pt x="8018585" y="161134"/>
                </a:cubicBezTo>
                <a:cubicBezTo>
                  <a:pt x="8021311" y="144778"/>
                  <a:pt x="8026902" y="91900"/>
                  <a:pt x="8038681" y="70698"/>
                </a:cubicBezTo>
                <a:cubicBezTo>
                  <a:pt x="8069329" y="15533"/>
                  <a:pt x="8062724" y="11934"/>
                  <a:pt x="8109020" y="360"/>
                </a:cubicBezTo>
                <a:cubicBezTo>
                  <a:pt x="8112269" y="-452"/>
                  <a:pt x="8115719" y="360"/>
                  <a:pt x="8119068" y="360"/>
                </a:cubicBezTo>
              </a:path>
            </a:pathLst>
          </a:custGeom>
          <a:noFill/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930980" y="4685123"/>
            <a:ext cx="1112363" cy="452487"/>
          </a:xfrm>
          <a:custGeom>
            <a:avLst/>
            <a:gdLst>
              <a:gd name="connsiteX0" fmla="*/ 0 w 1112363"/>
              <a:gd name="connsiteY0" fmla="*/ 358218 h 452486"/>
              <a:gd name="connsiteX1" fmla="*/ 113122 w 1112363"/>
              <a:gd name="connsiteY1" fmla="*/ 226243 h 452486"/>
              <a:gd name="connsiteX2" fmla="*/ 226244 w 1112363"/>
              <a:gd name="connsiteY2" fmla="*/ 56560 h 452486"/>
              <a:gd name="connsiteX3" fmla="*/ 358219 w 1112363"/>
              <a:gd name="connsiteY3" fmla="*/ 0 h 452486"/>
              <a:gd name="connsiteX4" fmla="*/ 603316 w 1112363"/>
              <a:gd name="connsiteY4" fmla="*/ 0 h 452486"/>
              <a:gd name="connsiteX5" fmla="*/ 791852 w 1112363"/>
              <a:gd name="connsiteY5" fmla="*/ 18853 h 452486"/>
              <a:gd name="connsiteX6" fmla="*/ 970961 w 1112363"/>
              <a:gd name="connsiteY6" fmla="*/ 141402 h 452486"/>
              <a:gd name="connsiteX7" fmla="*/ 1093510 w 1112363"/>
              <a:gd name="connsiteY7" fmla="*/ 282804 h 452486"/>
              <a:gd name="connsiteX8" fmla="*/ 1112363 w 1112363"/>
              <a:gd name="connsiteY8" fmla="*/ 452486 h 452486"/>
              <a:gd name="connsiteX9" fmla="*/ 1027522 w 1112363"/>
              <a:gd name="connsiteY9" fmla="*/ 443059 h 452486"/>
              <a:gd name="connsiteX10" fmla="*/ 933254 w 1112363"/>
              <a:gd name="connsiteY10" fmla="*/ 339365 h 452486"/>
              <a:gd name="connsiteX11" fmla="*/ 895547 w 1112363"/>
              <a:gd name="connsiteY11" fmla="*/ 301657 h 452486"/>
              <a:gd name="connsiteX12" fmla="*/ 744718 w 1112363"/>
              <a:gd name="connsiteY12" fmla="*/ 282804 h 452486"/>
              <a:gd name="connsiteX13" fmla="*/ 593889 w 1112363"/>
              <a:gd name="connsiteY13" fmla="*/ 254523 h 452486"/>
              <a:gd name="connsiteX14" fmla="*/ 377072 w 1112363"/>
              <a:gd name="connsiteY14" fmla="*/ 235670 h 452486"/>
              <a:gd name="connsiteX15" fmla="*/ 301658 w 1112363"/>
              <a:gd name="connsiteY15" fmla="*/ 254523 h 452486"/>
              <a:gd name="connsiteX16" fmla="*/ 226244 w 1112363"/>
              <a:gd name="connsiteY16" fmla="*/ 292231 h 452486"/>
              <a:gd name="connsiteX17" fmla="*/ 94268 w 1112363"/>
              <a:gd name="connsiteY17" fmla="*/ 339365 h 452486"/>
              <a:gd name="connsiteX18" fmla="*/ 0 w 1112363"/>
              <a:gd name="connsiteY18" fmla="*/ 358218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12363" h="452486">
                <a:moveTo>
                  <a:pt x="0" y="358218"/>
                </a:moveTo>
                <a:lnTo>
                  <a:pt x="113122" y="226243"/>
                </a:lnTo>
                <a:lnTo>
                  <a:pt x="226244" y="56560"/>
                </a:lnTo>
                <a:lnTo>
                  <a:pt x="358219" y="0"/>
                </a:lnTo>
                <a:lnTo>
                  <a:pt x="603316" y="0"/>
                </a:lnTo>
                <a:lnTo>
                  <a:pt x="791852" y="18853"/>
                </a:lnTo>
                <a:lnTo>
                  <a:pt x="970961" y="141402"/>
                </a:lnTo>
                <a:lnTo>
                  <a:pt x="1093510" y="282804"/>
                </a:lnTo>
                <a:lnTo>
                  <a:pt x="1112363" y="452486"/>
                </a:lnTo>
                <a:lnTo>
                  <a:pt x="1027522" y="443059"/>
                </a:lnTo>
                <a:lnTo>
                  <a:pt x="933254" y="339365"/>
                </a:lnTo>
                <a:lnTo>
                  <a:pt x="895547" y="301657"/>
                </a:lnTo>
                <a:lnTo>
                  <a:pt x="744718" y="282804"/>
                </a:lnTo>
                <a:lnTo>
                  <a:pt x="593889" y="254523"/>
                </a:lnTo>
                <a:lnTo>
                  <a:pt x="377072" y="235670"/>
                </a:lnTo>
                <a:lnTo>
                  <a:pt x="301658" y="254523"/>
                </a:lnTo>
                <a:lnTo>
                  <a:pt x="226244" y="292231"/>
                </a:lnTo>
                <a:lnTo>
                  <a:pt x="94268" y="339365"/>
                </a:lnTo>
                <a:lnTo>
                  <a:pt x="0" y="358218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Freeform 124"/>
          <p:cNvSpPr/>
          <p:nvPr/>
        </p:nvSpPr>
        <p:spPr>
          <a:xfrm rot="11837599">
            <a:off x="754126" y="4894056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32" name="Group 131"/>
          <p:cNvGrpSpPr/>
          <p:nvPr/>
        </p:nvGrpSpPr>
        <p:grpSpPr>
          <a:xfrm flipH="1">
            <a:off x="4339999" y="4124552"/>
            <a:ext cx="302177" cy="587263"/>
            <a:chOff x="2286542" y="1287047"/>
            <a:chExt cx="480060" cy="1075150"/>
          </a:xfrm>
        </p:grpSpPr>
        <p:sp>
          <p:nvSpPr>
            <p:cNvPr id="133" name="Freeform 132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4" name="Freeform 133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 flipH="1">
            <a:off x="8238127" y="3772178"/>
            <a:ext cx="299376" cy="643651"/>
            <a:chOff x="1863549" y="935838"/>
            <a:chExt cx="1116121" cy="2280215"/>
          </a:xfrm>
        </p:grpSpPr>
        <p:sp>
          <p:nvSpPr>
            <p:cNvPr id="136" name="Rectangle 135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616299" y="4550678"/>
            <a:ext cx="197552" cy="151571"/>
            <a:chOff x="3516923" y="5889356"/>
            <a:chExt cx="331596" cy="213394"/>
          </a:xfrm>
        </p:grpSpPr>
        <p:sp>
          <p:nvSpPr>
            <p:cNvPr id="142" name="Freeform 141"/>
            <p:cNvSpPr/>
            <p:nvPr/>
          </p:nvSpPr>
          <p:spPr>
            <a:xfrm>
              <a:off x="3516923" y="5918479"/>
              <a:ext cx="331596" cy="184271"/>
            </a:xfrm>
            <a:custGeom>
              <a:avLst/>
              <a:gdLst>
                <a:gd name="connsiteX0" fmla="*/ 102845 w 303812"/>
                <a:gd name="connsiteY0" fmla="*/ 0 h 200967"/>
                <a:gd name="connsiteX1" fmla="*/ 102845 w 303812"/>
                <a:gd name="connsiteY1" fmla="*/ 0 h 200967"/>
                <a:gd name="connsiteX2" fmla="*/ 42555 w 303812"/>
                <a:gd name="connsiteY2" fmla="*/ 120580 h 200967"/>
                <a:gd name="connsiteX3" fmla="*/ 22458 w 303812"/>
                <a:gd name="connsiteY3" fmla="*/ 130629 h 200967"/>
                <a:gd name="connsiteX4" fmla="*/ 132990 w 303812"/>
                <a:gd name="connsiteY4" fmla="*/ 140677 h 200967"/>
                <a:gd name="connsiteX5" fmla="*/ 143038 w 303812"/>
                <a:gd name="connsiteY5" fmla="*/ 170822 h 200967"/>
                <a:gd name="connsiteX6" fmla="*/ 173183 w 303812"/>
                <a:gd name="connsiteY6" fmla="*/ 200967 h 200967"/>
                <a:gd name="connsiteX7" fmla="*/ 203328 w 303812"/>
                <a:gd name="connsiteY7" fmla="*/ 120580 h 200967"/>
                <a:gd name="connsiteX8" fmla="*/ 233473 w 303812"/>
                <a:gd name="connsiteY8" fmla="*/ 140677 h 200967"/>
                <a:gd name="connsiteX9" fmla="*/ 303812 w 303812"/>
                <a:gd name="connsiteY9" fmla="*/ 150725 h 200967"/>
                <a:gd name="connsiteX10" fmla="*/ 283715 w 303812"/>
                <a:gd name="connsiteY10" fmla="*/ 90435 h 200967"/>
                <a:gd name="connsiteX11" fmla="*/ 243522 w 303812"/>
                <a:gd name="connsiteY11" fmla="*/ 10048 h 200967"/>
                <a:gd name="connsiteX12" fmla="*/ 213377 w 303812"/>
                <a:gd name="connsiteY12" fmla="*/ 10048 h 200967"/>
                <a:gd name="connsiteX13" fmla="*/ 102845 w 303812"/>
                <a:gd name="connsiteY13" fmla="*/ 0 h 20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812" h="200967">
                  <a:moveTo>
                    <a:pt x="102845" y="0"/>
                  </a:moveTo>
                  <a:lnTo>
                    <a:pt x="102845" y="0"/>
                  </a:lnTo>
                  <a:cubicBezTo>
                    <a:pt x="76926" y="69117"/>
                    <a:pt x="83957" y="73264"/>
                    <a:pt x="42555" y="120580"/>
                  </a:cubicBezTo>
                  <a:cubicBezTo>
                    <a:pt x="-25672" y="198553"/>
                    <a:pt x="4275" y="157903"/>
                    <a:pt x="22458" y="130629"/>
                  </a:cubicBezTo>
                  <a:cubicBezTo>
                    <a:pt x="59302" y="133978"/>
                    <a:pt x="97893" y="128978"/>
                    <a:pt x="132990" y="140677"/>
                  </a:cubicBezTo>
                  <a:cubicBezTo>
                    <a:pt x="143038" y="144026"/>
                    <a:pt x="137163" y="162009"/>
                    <a:pt x="143038" y="170822"/>
                  </a:cubicBezTo>
                  <a:cubicBezTo>
                    <a:pt x="150921" y="182646"/>
                    <a:pt x="163135" y="190919"/>
                    <a:pt x="173183" y="200967"/>
                  </a:cubicBezTo>
                  <a:cubicBezTo>
                    <a:pt x="174274" y="195512"/>
                    <a:pt x="181765" y="124892"/>
                    <a:pt x="203328" y="120580"/>
                  </a:cubicBezTo>
                  <a:cubicBezTo>
                    <a:pt x="215170" y="118212"/>
                    <a:pt x="221906" y="137207"/>
                    <a:pt x="233473" y="140677"/>
                  </a:cubicBezTo>
                  <a:cubicBezTo>
                    <a:pt x="256159" y="147483"/>
                    <a:pt x="280366" y="147376"/>
                    <a:pt x="303812" y="150725"/>
                  </a:cubicBezTo>
                  <a:lnTo>
                    <a:pt x="283715" y="90435"/>
                  </a:lnTo>
                  <a:cubicBezTo>
                    <a:pt x="274915" y="64035"/>
                    <a:pt x="265428" y="28303"/>
                    <a:pt x="243522" y="10048"/>
                  </a:cubicBezTo>
                  <a:cubicBezTo>
                    <a:pt x="235803" y="3615"/>
                    <a:pt x="223425" y="10048"/>
                    <a:pt x="213377" y="10048"/>
                  </a:cubicBezTo>
                  <a:lnTo>
                    <a:pt x="10284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3631601" y="5889356"/>
              <a:ext cx="157405" cy="457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285992" y="4174902"/>
            <a:ext cx="197552" cy="151571"/>
            <a:chOff x="3516923" y="5889356"/>
            <a:chExt cx="331596" cy="213394"/>
          </a:xfrm>
        </p:grpSpPr>
        <p:sp>
          <p:nvSpPr>
            <p:cNvPr id="145" name="Freeform 144"/>
            <p:cNvSpPr/>
            <p:nvPr/>
          </p:nvSpPr>
          <p:spPr>
            <a:xfrm>
              <a:off x="3516923" y="5918479"/>
              <a:ext cx="331596" cy="184271"/>
            </a:xfrm>
            <a:custGeom>
              <a:avLst/>
              <a:gdLst>
                <a:gd name="connsiteX0" fmla="*/ 102845 w 303812"/>
                <a:gd name="connsiteY0" fmla="*/ 0 h 200967"/>
                <a:gd name="connsiteX1" fmla="*/ 102845 w 303812"/>
                <a:gd name="connsiteY1" fmla="*/ 0 h 200967"/>
                <a:gd name="connsiteX2" fmla="*/ 42555 w 303812"/>
                <a:gd name="connsiteY2" fmla="*/ 120580 h 200967"/>
                <a:gd name="connsiteX3" fmla="*/ 22458 w 303812"/>
                <a:gd name="connsiteY3" fmla="*/ 130629 h 200967"/>
                <a:gd name="connsiteX4" fmla="*/ 132990 w 303812"/>
                <a:gd name="connsiteY4" fmla="*/ 140677 h 200967"/>
                <a:gd name="connsiteX5" fmla="*/ 143038 w 303812"/>
                <a:gd name="connsiteY5" fmla="*/ 170822 h 200967"/>
                <a:gd name="connsiteX6" fmla="*/ 173183 w 303812"/>
                <a:gd name="connsiteY6" fmla="*/ 200967 h 200967"/>
                <a:gd name="connsiteX7" fmla="*/ 203328 w 303812"/>
                <a:gd name="connsiteY7" fmla="*/ 120580 h 200967"/>
                <a:gd name="connsiteX8" fmla="*/ 233473 w 303812"/>
                <a:gd name="connsiteY8" fmla="*/ 140677 h 200967"/>
                <a:gd name="connsiteX9" fmla="*/ 303812 w 303812"/>
                <a:gd name="connsiteY9" fmla="*/ 150725 h 200967"/>
                <a:gd name="connsiteX10" fmla="*/ 283715 w 303812"/>
                <a:gd name="connsiteY10" fmla="*/ 90435 h 200967"/>
                <a:gd name="connsiteX11" fmla="*/ 243522 w 303812"/>
                <a:gd name="connsiteY11" fmla="*/ 10048 h 200967"/>
                <a:gd name="connsiteX12" fmla="*/ 213377 w 303812"/>
                <a:gd name="connsiteY12" fmla="*/ 10048 h 200967"/>
                <a:gd name="connsiteX13" fmla="*/ 102845 w 303812"/>
                <a:gd name="connsiteY13" fmla="*/ 0 h 20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812" h="200967">
                  <a:moveTo>
                    <a:pt x="102845" y="0"/>
                  </a:moveTo>
                  <a:lnTo>
                    <a:pt x="102845" y="0"/>
                  </a:lnTo>
                  <a:cubicBezTo>
                    <a:pt x="76926" y="69117"/>
                    <a:pt x="83957" y="73264"/>
                    <a:pt x="42555" y="120580"/>
                  </a:cubicBezTo>
                  <a:cubicBezTo>
                    <a:pt x="-25672" y="198553"/>
                    <a:pt x="4275" y="157903"/>
                    <a:pt x="22458" y="130629"/>
                  </a:cubicBezTo>
                  <a:cubicBezTo>
                    <a:pt x="59302" y="133978"/>
                    <a:pt x="97893" y="128978"/>
                    <a:pt x="132990" y="140677"/>
                  </a:cubicBezTo>
                  <a:cubicBezTo>
                    <a:pt x="143038" y="144026"/>
                    <a:pt x="137163" y="162009"/>
                    <a:pt x="143038" y="170822"/>
                  </a:cubicBezTo>
                  <a:cubicBezTo>
                    <a:pt x="150921" y="182646"/>
                    <a:pt x="163135" y="190919"/>
                    <a:pt x="173183" y="200967"/>
                  </a:cubicBezTo>
                  <a:cubicBezTo>
                    <a:pt x="174274" y="195512"/>
                    <a:pt x="181765" y="124892"/>
                    <a:pt x="203328" y="120580"/>
                  </a:cubicBezTo>
                  <a:cubicBezTo>
                    <a:pt x="215170" y="118212"/>
                    <a:pt x="221906" y="137207"/>
                    <a:pt x="233473" y="140677"/>
                  </a:cubicBezTo>
                  <a:cubicBezTo>
                    <a:pt x="256159" y="147483"/>
                    <a:pt x="280366" y="147376"/>
                    <a:pt x="303812" y="150725"/>
                  </a:cubicBezTo>
                  <a:lnTo>
                    <a:pt x="283715" y="90435"/>
                  </a:lnTo>
                  <a:cubicBezTo>
                    <a:pt x="274915" y="64035"/>
                    <a:pt x="265428" y="28303"/>
                    <a:pt x="243522" y="10048"/>
                  </a:cubicBezTo>
                  <a:cubicBezTo>
                    <a:pt x="235803" y="3615"/>
                    <a:pt x="223425" y="10048"/>
                    <a:pt x="213377" y="10048"/>
                  </a:cubicBezTo>
                  <a:lnTo>
                    <a:pt x="10284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3631601" y="5889356"/>
              <a:ext cx="157405" cy="457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 flipH="1">
            <a:off x="321739" y="3750906"/>
            <a:ext cx="299376" cy="643651"/>
            <a:chOff x="1863549" y="935838"/>
            <a:chExt cx="1116121" cy="2280215"/>
          </a:xfrm>
        </p:grpSpPr>
        <p:sp>
          <p:nvSpPr>
            <p:cNvPr id="148" name="Rectangle 147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 flipH="1">
            <a:off x="505729" y="3942797"/>
            <a:ext cx="299376" cy="643651"/>
            <a:chOff x="1863549" y="935838"/>
            <a:chExt cx="1116121" cy="2280215"/>
          </a:xfrm>
        </p:grpSpPr>
        <p:sp>
          <p:nvSpPr>
            <p:cNvPr id="151" name="Rectangle 150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77844" y="4136734"/>
            <a:ext cx="393797" cy="643651"/>
            <a:chOff x="1863549" y="935838"/>
            <a:chExt cx="1116121" cy="2280215"/>
          </a:xfrm>
        </p:grpSpPr>
        <p:sp>
          <p:nvSpPr>
            <p:cNvPr id="154" name="Rectangle 153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 flipH="1">
            <a:off x="8086463" y="4100625"/>
            <a:ext cx="299376" cy="643651"/>
            <a:chOff x="1863549" y="935838"/>
            <a:chExt cx="1116121" cy="2280215"/>
          </a:xfrm>
        </p:grpSpPr>
        <p:sp>
          <p:nvSpPr>
            <p:cNvPr id="157" name="Rectangle 156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 flipH="1">
            <a:off x="7914780" y="4240644"/>
            <a:ext cx="299376" cy="643651"/>
            <a:chOff x="1863549" y="935838"/>
            <a:chExt cx="1116121" cy="2280215"/>
          </a:xfrm>
        </p:grpSpPr>
        <p:sp>
          <p:nvSpPr>
            <p:cNvPr id="160" name="Rectangle 159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 flipH="1">
            <a:off x="163132" y="3524344"/>
            <a:ext cx="299376" cy="643651"/>
            <a:chOff x="1863549" y="935838"/>
            <a:chExt cx="1116121" cy="2280215"/>
          </a:xfrm>
        </p:grpSpPr>
        <p:sp>
          <p:nvSpPr>
            <p:cNvPr id="163" name="Rectangle 162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 flipH="1">
            <a:off x="3689059" y="4056907"/>
            <a:ext cx="460648" cy="1017804"/>
            <a:chOff x="1863549" y="935838"/>
            <a:chExt cx="1116121" cy="2280215"/>
          </a:xfrm>
        </p:grpSpPr>
        <p:sp>
          <p:nvSpPr>
            <p:cNvPr id="166" name="Rectangle 165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8365883" y="3309394"/>
            <a:ext cx="333135" cy="643651"/>
            <a:chOff x="1863549" y="935838"/>
            <a:chExt cx="1116121" cy="2280215"/>
          </a:xfrm>
        </p:grpSpPr>
        <p:sp>
          <p:nvSpPr>
            <p:cNvPr id="169" name="Rectangle 168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8464127" y="3825485"/>
            <a:ext cx="197552" cy="151571"/>
            <a:chOff x="3516923" y="5889356"/>
            <a:chExt cx="331596" cy="213394"/>
          </a:xfrm>
        </p:grpSpPr>
        <p:sp>
          <p:nvSpPr>
            <p:cNvPr id="139" name="Freeform 138"/>
            <p:cNvSpPr/>
            <p:nvPr/>
          </p:nvSpPr>
          <p:spPr>
            <a:xfrm>
              <a:off x="3516923" y="5918479"/>
              <a:ext cx="331596" cy="184271"/>
            </a:xfrm>
            <a:custGeom>
              <a:avLst/>
              <a:gdLst>
                <a:gd name="connsiteX0" fmla="*/ 102845 w 303812"/>
                <a:gd name="connsiteY0" fmla="*/ 0 h 200967"/>
                <a:gd name="connsiteX1" fmla="*/ 102845 w 303812"/>
                <a:gd name="connsiteY1" fmla="*/ 0 h 200967"/>
                <a:gd name="connsiteX2" fmla="*/ 42555 w 303812"/>
                <a:gd name="connsiteY2" fmla="*/ 120580 h 200967"/>
                <a:gd name="connsiteX3" fmla="*/ 22458 w 303812"/>
                <a:gd name="connsiteY3" fmla="*/ 130629 h 200967"/>
                <a:gd name="connsiteX4" fmla="*/ 132990 w 303812"/>
                <a:gd name="connsiteY4" fmla="*/ 140677 h 200967"/>
                <a:gd name="connsiteX5" fmla="*/ 143038 w 303812"/>
                <a:gd name="connsiteY5" fmla="*/ 170822 h 200967"/>
                <a:gd name="connsiteX6" fmla="*/ 173183 w 303812"/>
                <a:gd name="connsiteY6" fmla="*/ 200967 h 200967"/>
                <a:gd name="connsiteX7" fmla="*/ 203328 w 303812"/>
                <a:gd name="connsiteY7" fmla="*/ 120580 h 200967"/>
                <a:gd name="connsiteX8" fmla="*/ 233473 w 303812"/>
                <a:gd name="connsiteY8" fmla="*/ 140677 h 200967"/>
                <a:gd name="connsiteX9" fmla="*/ 303812 w 303812"/>
                <a:gd name="connsiteY9" fmla="*/ 150725 h 200967"/>
                <a:gd name="connsiteX10" fmla="*/ 283715 w 303812"/>
                <a:gd name="connsiteY10" fmla="*/ 90435 h 200967"/>
                <a:gd name="connsiteX11" fmla="*/ 243522 w 303812"/>
                <a:gd name="connsiteY11" fmla="*/ 10048 h 200967"/>
                <a:gd name="connsiteX12" fmla="*/ 213377 w 303812"/>
                <a:gd name="connsiteY12" fmla="*/ 10048 h 200967"/>
                <a:gd name="connsiteX13" fmla="*/ 102845 w 303812"/>
                <a:gd name="connsiteY13" fmla="*/ 0 h 20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812" h="200967">
                  <a:moveTo>
                    <a:pt x="102845" y="0"/>
                  </a:moveTo>
                  <a:lnTo>
                    <a:pt x="102845" y="0"/>
                  </a:lnTo>
                  <a:cubicBezTo>
                    <a:pt x="76926" y="69117"/>
                    <a:pt x="83957" y="73264"/>
                    <a:pt x="42555" y="120580"/>
                  </a:cubicBezTo>
                  <a:cubicBezTo>
                    <a:pt x="-25672" y="198553"/>
                    <a:pt x="4275" y="157903"/>
                    <a:pt x="22458" y="130629"/>
                  </a:cubicBezTo>
                  <a:cubicBezTo>
                    <a:pt x="59302" y="133978"/>
                    <a:pt x="97893" y="128978"/>
                    <a:pt x="132990" y="140677"/>
                  </a:cubicBezTo>
                  <a:cubicBezTo>
                    <a:pt x="143038" y="144026"/>
                    <a:pt x="137163" y="162009"/>
                    <a:pt x="143038" y="170822"/>
                  </a:cubicBezTo>
                  <a:cubicBezTo>
                    <a:pt x="150921" y="182646"/>
                    <a:pt x="163135" y="190919"/>
                    <a:pt x="173183" y="200967"/>
                  </a:cubicBezTo>
                  <a:cubicBezTo>
                    <a:pt x="174274" y="195512"/>
                    <a:pt x="181765" y="124892"/>
                    <a:pt x="203328" y="120580"/>
                  </a:cubicBezTo>
                  <a:cubicBezTo>
                    <a:pt x="215170" y="118212"/>
                    <a:pt x="221906" y="137207"/>
                    <a:pt x="233473" y="140677"/>
                  </a:cubicBezTo>
                  <a:cubicBezTo>
                    <a:pt x="256159" y="147483"/>
                    <a:pt x="280366" y="147376"/>
                    <a:pt x="303812" y="150725"/>
                  </a:cubicBezTo>
                  <a:lnTo>
                    <a:pt x="283715" y="90435"/>
                  </a:lnTo>
                  <a:cubicBezTo>
                    <a:pt x="274915" y="64035"/>
                    <a:pt x="265428" y="28303"/>
                    <a:pt x="243522" y="10048"/>
                  </a:cubicBezTo>
                  <a:cubicBezTo>
                    <a:pt x="235803" y="3615"/>
                    <a:pt x="223425" y="10048"/>
                    <a:pt x="213377" y="10048"/>
                  </a:cubicBezTo>
                  <a:lnTo>
                    <a:pt x="10284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3631601" y="5889356"/>
              <a:ext cx="157405" cy="457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 flipH="1">
            <a:off x="3534931" y="4459502"/>
            <a:ext cx="299376" cy="643651"/>
            <a:chOff x="1863549" y="935838"/>
            <a:chExt cx="1116121" cy="2280215"/>
          </a:xfrm>
        </p:grpSpPr>
        <p:sp>
          <p:nvSpPr>
            <p:cNvPr id="172" name="Rectangle 171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2316675" y="4670654"/>
            <a:ext cx="267648" cy="352927"/>
            <a:chOff x="2543749" y="2845717"/>
            <a:chExt cx="286748" cy="387502"/>
          </a:xfrm>
        </p:grpSpPr>
        <p:sp>
          <p:nvSpPr>
            <p:cNvPr id="175" name="Freeform 174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6" name="Freeform 175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2087199" y="4692111"/>
            <a:ext cx="267648" cy="352927"/>
            <a:chOff x="2543749" y="2845717"/>
            <a:chExt cx="286748" cy="387502"/>
          </a:xfrm>
        </p:grpSpPr>
        <p:sp>
          <p:nvSpPr>
            <p:cNvPr id="178" name="Freeform 177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9" name="Freeform 178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1607037" y="4674338"/>
            <a:ext cx="267648" cy="352927"/>
            <a:chOff x="2543749" y="2845717"/>
            <a:chExt cx="286748" cy="387502"/>
          </a:xfrm>
        </p:grpSpPr>
        <p:sp>
          <p:nvSpPr>
            <p:cNvPr id="181" name="Freeform 180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2" name="Freeform 181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859815" y="4680399"/>
            <a:ext cx="267648" cy="352927"/>
            <a:chOff x="2543749" y="2845717"/>
            <a:chExt cx="286748" cy="387502"/>
          </a:xfrm>
        </p:grpSpPr>
        <p:sp>
          <p:nvSpPr>
            <p:cNvPr id="184" name="Freeform 183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5" name="Freeform 184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6" name="Freeform 185"/>
          <p:cNvSpPr/>
          <p:nvPr/>
        </p:nvSpPr>
        <p:spPr>
          <a:xfrm>
            <a:off x="6381950" y="4628562"/>
            <a:ext cx="1715679" cy="518475"/>
          </a:xfrm>
          <a:custGeom>
            <a:avLst/>
            <a:gdLst>
              <a:gd name="connsiteX0" fmla="*/ 0 w 1715679"/>
              <a:gd name="connsiteY0" fmla="*/ 499620 h 518474"/>
              <a:gd name="connsiteX1" fmla="*/ 282805 w 1715679"/>
              <a:gd name="connsiteY1" fmla="*/ 18853 h 518474"/>
              <a:gd name="connsiteX2" fmla="*/ 1583703 w 1715679"/>
              <a:gd name="connsiteY2" fmla="*/ 0 h 518474"/>
              <a:gd name="connsiteX3" fmla="*/ 1715679 w 1715679"/>
              <a:gd name="connsiteY3" fmla="*/ 197963 h 518474"/>
              <a:gd name="connsiteX4" fmla="*/ 1611984 w 1715679"/>
              <a:gd name="connsiteY4" fmla="*/ 282804 h 518474"/>
              <a:gd name="connsiteX5" fmla="*/ 1442301 w 1715679"/>
              <a:gd name="connsiteY5" fmla="*/ 320511 h 518474"/>
              <a:gd name="connsiteX6" fmla="*/ 1046376 w 1715679"/>
              <a:gd name="connsiteY6" fmla="*/ 320511 h 518474"/>
              <a:gd name="connsiteX7" fmla="*/ 772998 w 1715679"/>
              <a:gd name="connsiteY7" fmla="*/ 329938 h 518474"/>
              <a:gd name="connsiteX8" fmla="*/ 471341 w 1715679"/>
              <a:gd name="connsiteY8" fmla="*/ 348792 h 518474"/>
              <a:gd name="connsiteX9" fmla="*/ 320512 w 1715679"/>
              <a:gd name="connsiteY9" fmla="*/ 414779 h 518474"/>
              <a:gd name="connsiteX10" fmla="*/ 207390 w 1715679"/>
              <a:gd name="connsiteY10" fmla="*/ 433633 h 518474"/>
              <a:gd name="connsiteX11" fmla="*/ 131976 w 1715679"/>
              <a:gd name="connsiteY11" fmla="*/ 518474 h 518474"/>
              <a:gd name="connsiteX12" fmla="*/ 0 w 1715679"/>
              <a:gd name="connsiteY12" fmla="*/ 499620 h 51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5679" h="518474">
                <a:moveTo>
                  <a:pt x="0" y="499620"/>
                </a:moveTo>
                <a:lnTo>
                  <a:pt x="282805" y="18853"/>
                </a:lnTo>
                <a:lnTo>
                  <a:pt x="1583703" y="0"/>
                </a:lnTo>
                <a:lnTo>
                  <a:pt x="1715679" y="197963"/>
                </a:lnTo>
                <a:lnTo>
                  <a:pt x="1611984" y="282804"/>
                </a:lnTo>
                <a:lnTo>
                  <a:pt x="1442301" y="320511"/>
                </a:lnTo>
                <a:lnTo>
                  <a:pt x="1046376" y="320511"/>
                </a:lnTo>
                <a:lnTo>
                  <a:pt x="772998" y="329938"/>
                </a:lnTo>
                <a:lnTo>
                  <a:pt x="471341" y="348792"/>
                </a:lnTo>
                <a:lnTo>
                  <a:pt x="320512" y="414779"/>
                </a:lnTo>
                <a:lnTo>
                  <a:pt x="207390" y="433633"/>
                </a:lnTo>
                <a:lnTo>
                  <a:pt x="131976" y="518474"/>
                </a:lnTo>
                <a:lnTo>
                  <a:pt x="0" y="49962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5250" y="230613"/>
            <a:ext cx="61196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Changed Condition from </a:t>
            </a:r>
          </a:p>
          <a:p>
            <a:r>
              <a:rPr lang="en-US" sz="2800" b="1" dirty="0">
                <a:solidFill>
                  <a:prstClr val="black"/>
                </a:solidFill>
              </a:rPr>
              <a:t>Depositional to Transport Environments</a:t>
            </a:r>
          </a:p>
        </p:txBody>
      </p:sp>
      <p:grpSp>
        <p:nvGrpSpPr>
          <p:cNvPr id="82" name="Group 81"/>
          <p:cNvGrpSpPr/>
          <p:nvPr/>
        </p:nvGrpSpPr>
        <p:grpSpPr>
          <a:xfrm flipH="1">
            <a:off x="2927538" y="4483360"/>
            <a:ext cx="302177" cy="587263"/>
            <a:chOff x="2286542" y="1287047"/>
            <a:chExt cx="480060" cy="1075150"/>
          </a:xfrm>
        </p:grpSpPr>
        <p:sp>
          <p:nvSpPr>
            <p:cNvPr id="83" name="Freeform 82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 flipH="1">
            <a:off x="2639491" y="4474598"/>
            <a:ext cx="302177" cy="587263"/>
            <a:chOff x="2286542" y="1287047"/>
            <a:chExt cx="480060" cy="1075150"/>
          </a:xfrm>
        </p:grpSpPr>
        <p:sp>
          <p:nvSpPr>
            <p:cNvPr id="86" name="Freeform 85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 flipH="1">
            <a:off x="3319099" y="4509482"/>
            <a:ext cx="302177" cy="587263"/>
            <a:chOff x="2286542" y="1287047"/>
            <a:chExt cx="480060" cy="1075150"/>
          </a:xfrm>
        </p:grpSpPr>
        <p:sp>
          <p:nvSpPr>
            <p:cNvPr id="89" name="Freeform 88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 flipH="1">
            <a:off x="3073066" y="4490008"/>
            <a:ext cx="302177" cy="587263"/>
            <a:chOff x="2286542" y="1287047"/>
            <a:chExt cx="480060" cy="1075150"/>
          </a:xfrm>
        </p:grpSpPr>
        <p:sp>
          <p:nvSpPr>
            <p:cNvPr id="92" name="Freeform 91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" name="Freeform 92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5005094" y="4677525"/>
            <a:ext cx="1436777" cy="1146731"/>
          </a:xfrm>
          <a:prstGeom prst="rect">
            <a:avLst/>
          </a:prstGeom>
          <a:noFill/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 flipH="1">
            <a:off x="6026841" y="4575975"/>
            <a:ext cx="302177" cy="587263"/>
            <a:chOff x="2286542" y="1287047"/>
            <a:chExt cx="480060" cy="1075150"/>
          </a:xfrm>
        </p:grpSpPr>
        <p:sp>
          <p:nvSpPr>
            <p:cNvPr id="127" name="Freeform 126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 flipH="1">
            <a:off x="5828162" y="4532995"/>
            <a:ext cx="302177" cy="587263"/>
            <a:chOff x="2286542" y="1287047"/>
            <a:chExt cx="480060" cy="1075150"/>
          </a:xfrm>
        </p:grpSpPr>
        <p:sp>
          <p:nvSpPr>
            <p:cNvPr id="130" name="Freeform 129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4070568" y="5966126"/>
            <a:ext cx="3622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Stream Power Per Unit Width - High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“fire hose effect”</a:t>
            </a:r>
          </a:p>
        </p:txBody>
      </p:sp>
    </p:spTree>
    <p:extLst>
      <p:ext uri="{BB962C8B-B14F-4D97-AF65-F5344CB8AC3E}">
        <p14:creationId xmlns:p14="http://schemas.microsoft.com/office/powerpoint/2010/main" val="404329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-28653" y="6575850"/>
            <a:ext cx="91726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Stream and Watershed Restoration: A Guide to Restoring Riverine Processes and Habitats      --    Copyright © 2013 John Wiley &amp; Sons, Ltd</a:t>
            </a:r>
            <a:endParaRPr lang="en-US" sz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7262" y="171997"/>
            <a:ext cx="782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Reach-scale processes from Roni and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/>
              </a:rPr>
              <a:t>Beechie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, 2013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67012" y="915545"/>
            <a:ext cx="8176974" cy="5579936"/>
            <a:chOff x="646122" y="915545"/>
            <a:chExt cx="8176974" cy="5579936"/>
          </a:xfrm>
        </p:grpSpPr>
        <p:grpSp>
          <p:nvGrpSpPr>
            <p:cNvPr id="10" name="Group 9"/>
            <p:cNvGrpSpPr/>
            <p:nvPr/>
          </p:nvGrpSpPr>
          <p:grpSpPr>
            <a:xfrm>
              <a:off x="646122" y="1416055"/>
              <a:ext cx="879161" cy="4863768"/>
              <a:chOff x="646122" y="1416055"/>
              <a:chExt cx="879161" cy="4863768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1182434" y="1792269"/>
                <a:ext cx="342849" cy="0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1182434" y="1416055"/>
                <a:ext cx="342849" cy="0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1182434" y="2091728"/>
                <a:ext cx="342849" cy="0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1182434" y="2408067"/>
                <a:ext cx="342849" cy="0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1182434" y="3109616"/>
                <a:ext cx="342849" cy="0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1182434" y="4043872"/>
                <a:ext cx="342849" cy="0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1182434" y="5993443"/>
                <a:ext cx="342849" cy="0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1182434" y="6279823"/>
                <a:ext cx="342849" cy="0"/>
              </a:xfrm>
              <a:prstGeom prst="straightConnector1">
                <a:avLst/>
              </a:prstGeom>
              <a:ln w="508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TextBox 3"/>
              <p:cNvSpPr txBox="1"/>
              <p:nvPr/>
            </p:nvSpPr>
            <p:spPr>
              <a:xfrm rot="16200000">
                <a:off x="-1229231" y="3479464"/>
                <a:ext cx="4212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7030A0"/>
                    </a:solidFill>
                    <a:latin typeface="Calibri Light" panose="020F0302020204030204" pitchFamily="34" charset="0"/>
                  </a:rPr>
                  <a:t>Critical to Native Aquatic Species</a:t>
                </a: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463002" y="1010761"/>
              <a:ext cx="17529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Flow Regime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50265" y="1844055"/>
              <a:ext cx="2344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Sediment Regime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550230" y="2689663"/>
              <a:ext cx="2272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Channel features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50230" y="4173659"/>
              <a:ext cx="14734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Floodplain</a:t>
              </a:r>
            </a:p>
          </p:txBody>
        </p:sp>
        <p:sp>
          <p:nvSpPr>
            <p:cNvPr id="39" name="Right Brace 38"/>
            <p:cNvSpPr/>
            <p:nvPr/>
          </p:nvSpPr>
          <p:spPr>
            <a:xfrm>
              <a:off x="6240542" y="956517"/>
              <a:ext cx="152400" cy="584775"/>
            </a:xfrm>
            <a:prstGeom prst="righ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5B592">
                    <a:lumMod val="5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0" name="Right Brace 39"/>
            <p:cNvSpPr/>
            <p:nvPr/>
          </p:nvSpPr>
          <p:spPr>
            <a:xfrm>
              <a:off x="6240542" y="1700846"/>
              <a:ext cx="152400" cy="794513"/>
            </a:xfrm>
            <a:prstGeom prst="righ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5B592">
                    <a:lumMod val="5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1" name="Right Brace 40"/>
            <p:cNvSpPr/>
            <p:nvPr/>
          </p:nvSpPr>
          <p:spPr>
            <a:xfrm>
              <a:off x="6240542" y="2693445"/>
              <a:ext cx="152400" cy="460155"/>
            </a:xfrm>
            <a:prstGeom prst="righ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5B592">
                    <a:lumMod val="5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2" name="Right Brace 41"/>
            <p:cNvSpPr/>
            <p:nvPr/>
          </p:nvSpPr>
          <p:spPr>
            <a:xfrm>
              <a:off x="6240542" y="3424161"/>
              <a:ext cx="152400" cy="1975287"/>
            </a:xfrm>
            <a:prstGeom prst="righ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5B592">
                    <a:lumMod val="5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91027" y="915545"/>
              <a:ext cx="4392230" cy="70788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Routing and stream flow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Flood storage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91030" y="1591852"/>
              <a:ext cx="4392228" cy="10156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Sediment retention and storage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Sediment transport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Floodplain building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91026" y="5479818"/>
              <a:ext cx="4392228" cy="101566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Primary production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Secondary Production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Feeding/predation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91028" y="3245748"/>
              <a:ext cx="4392228" cy="2246769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Shading 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Root reinforcement of banks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Wood supply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Litter fall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9C85C0">
                      <a:lumMod val="50000"/>
                    </a:srgbClr>
                  </a:solidFill>
                  <a:latin typeface="Calibri Light" panose="020F0302020204030204" pitchFamily="34" charset="0"/>
                </a:rPr>
                <a:t>Late season water storage (added)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Transport and storage of seeds </a:t>
              </a:r>
            </a:p>
            <a:p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     and plant propagules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91027" y="2602586"/>
              <a:ext cx="4392230" cy="7078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Pool and bar formation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Channel movement</a:t>
              </a:r>
            </a:p>
          </p:txBody>
        </p:sp>
        <p:sp>
          <p:nvSpPr>
            <p:cNvPr id="48" name="Right Brace 47"/>
            <p:cNvSpPr/>
            <p:nvPr/>
          </p:nvSpPr>
          <p:spPr>
            <a:xfrm>
              <a:off x="6240542" y="5623516"/>
              <a:ext cx="152400" cy="778719"/>
            </a:xfrm>
            <a:prstGeom prst="righ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5B592">
                    <a:lumMod val="5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550230" y="5774729"/>
              <a:ext cx="1085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Biology</a:t>
              </a:r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>
            <a:off x="1003324" y="5680894"/>
            <a:ext cx="342849" cy="0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80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5060198" y="5973954"/>
            <a:ext cx="821411" cy="302217"/>
          </a:xfrm>
          <a:custGeom>
            <a:avLst/>
            <a:gdLst>
              <a:gd name="connsiteX0" fmla="*/ 7749 w 821410"/>
              <a:gd name="connsiteY0" fmla="*/ 0 h 302217"/>
              <a:gd name="connsiteX1" fmla="*/ 821410 w 821410"/>
              <a:gd name="connsiteY1" fmla="*/ 7749 h 302217"/>
              <a:gd name="connsiteX2" fmla="*/ 821410 w 821410"/>
              <a:gd name="connsiteY2" fmla="*/ 216976 h 302217"/>
              <a:gd name="connsiteX3" fmla="*/ 705172 w 821410"/>
              <a:gd name="connsiteY3" fmla="*/ 286718 h 302217"/>
              <a:gd name="connsiteX4" fmla="*/ 426203 w 821410"/>
              <a:gd name="connsiteY4" fmla="*/ 302217 h 302217"/>
              <a:gd name="connsiteX5" fmla="*/ 263471 w 821410"/>
              <a:gd name="connsiteY5" fmla="*/ 278969 h 302217"/>
              <a:gd name="connsiteX6" fmla="*/ 61993 w 821410"/>
              <a:gd name="connsiteY6" fmla="*/ 271220 h 302217"/>
              <a:gd name="connsiteX7" fmla="*/ 0 w 821410"/>
              <a:gd name="connsiteY7" fmla="*/ 178230 h 302217"/>
              <a:gd name="connsiteX8" fmla="*/ 7749 w 821410"/>
              <a:gd name="connsiteY8" fmla="*/ 0 h 30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1410" h="302217">
                <a:moveTo>
                  <a:pt x="7749" y="0"/>
                </a:moveTo>
                <a:lnTo>
                  <a:pt x="821410" y="7749"/>
                </a:lnTo>
                <a:lnTo>
                  <a:pt x="821410" y="216976"/>
                </a:lnTo>
                <a:lnTo>
                  <a:pt x="705172" y="286718"/>
                </a:lnTo>
                <a:lnTo>
                  <a:pt x="426203" y="302217"/>
                </a:lnTo>
                <a:lnTo>
                  <a:pt x="263471" y="278969"/>
                </a:lnTo>
                <a:lnTo>
                  <a:pt x="61993" y="271220"/>
                </a:lnTo>
                <a:lnTo>
                  <a:pt x="0" y="178230"/>
                </a:lnTo>
                <a:lnTo>
                  <a:pt x="77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 flipH="1">
            <a:off x="4587542" y="4704863"/>
            <a:ext cx="302177" cy="587263"/>
            <a:chOff x="2286542" y="1287047"/>
            <a:chExt cx="480060" cy="1075150"/>
          </a:xfrm>
        </p:grpSpPr>
        <p:sp>
          <p:nvSpPr>
            <p:cNvPr id="24" name="Freeform 23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1" name="Freeform 60"/>
          <p:cNvSpPr/>
          <p:nvPr/>
        </p:nvSpPr>
        <p:spPr>
          <a:xfrm>
            <a:off x="311499" y="4150602"/>
            <a:ext cx="8350180" cy="2116863"/>
          </a:xfrm>
          <a:custGeom>
            <a:avLst/>
            <a:gdLst>
              <a:gd name="connsiteX0" fmla="*/ 0 w 8119068"/>
              <a:gd name="connsiteY0" fmla="*/ 392246 h 1648290"/>
              <a:gd name="connsiteX1" fmla="*/ 20097 w 8119068"/>
              <a:gd name="connsiteY1" fmla="*/ 472632 h 1648290"/>
              <a:gd name="connsiteX2" fmla="*/ 40193 w 8119068"/>
              <a:gd name="connsiteY2" fmla="*/ 502778 h 1648290"/>
              <a:gd name="connsiteX3" fmla="*/ 90435 w 8119068"/>
              <a:gd name="connsiteY3" fmla="*/ 573116 h 1648290"/>
              <a:gd name="connsiteX4" fmla="*/ 120580 w 8119068"/>
              <a:gd name="connsiteY4" fmla="*/ 633406 h 1648290"/>
              <a:gd name="connsiteX5" fmla="*/ 190919 w 8119068"/>
              <a:gd name="connsiteY5" fmla="*/ 743938 h 1648290"/>
              <a:gd name="connsiteX6" fmla="*/ 221064 w 8119068"/>
              <a:gd name="connsiteY6" fmla="*/ 764035 h 1648290"/>
              <a:gd name="connsiteX7" fmla="*/ 241160 w 8119068"/>
              <a:gd name="connsiteY7" fmla="*/ 794180 h 1648290"/>
              <a:gd name="connsiteX8" fmla="*/ 251209 w 8119068"/>
              <a:gd name="connsiteY8" fmla="*/ 824325 h 1648290"/>
              <a:gd name="connsiteX9" fmla="*/ 281354 w 8119068"/>
              <a:gd name="connsiteY9" fmla="*/ 844421 h 1648290"/>
              <a:gd name="connsiteX10" fmla="*/ 321547 w 8119068"/>
              <a:gd name="connsiteY10" fmla="*/ 874567 h 1648290"/>
              <a:gd name="connsiteX11" fmla="*/ 351692 w 8119068"/>
              <a:gd name="connsiteY11" fmla="*/ 904712 h 1648290"/>
              <a:gd name="connsiteX12" fmla="*/ 422031 w 8119068"/>
              <a:gd name="connsiteY12" fmla="*/ 944905 h 1648290"/>
              <a:gd name="connsiteX13" fmla="*/ 442127 w 8119068"/>
              <a:gd name="connsiteY13" fmla="*/ 995147 h 1648290"/>
              <a:gd name="connsiteX14" fmla="*/ 502417 w 8119068"/>
              <a:gd name="connsiteY14" fmla="*/ 1055437 h 1648290"/>
              <a:gd name="connsiteX15" fmla="*/ 532563 w 8119068"/>
              <a:gd name="connsiteY15" fmla="*/ 1115727 h 1648290"/>
              <a:gd name="connsiteX16" fmla="*/ 562708 w 8119068"/>
              <a:gd name="connsiteY16" fmla="*/ 1135824 h 1648290"/>
              <a:gd name="connsiteX17" fmla="*/ 572756 w 8119068"/>
              <a:gd name="connsiteY17" fmla="*/ 1165969 h 1648290"/>
              <a:gd name="connsiteX18" fmla="*/ 622998 w 8119068"/>
              <a:gd name="connsiteY18" fmla="*/ 1226259 h 1648290"/>
              <a:gd name="connsiteX19" fmla="*/ 633046 w 8119068"/>
              <a:gd name="connsiteY19" fmla="*/ 1256404 h 1648290"/>
              <a:gd name="connsiteX20" fmla="*/ 763675 w 8119068"/>
              <a:gd name="connsiteY20" fmla="*/ 1326742 h 1648290"/>
              <a:gd name="connsiteX21" fmla="*/ 783771 w 8119068"/>
              <a:gd name="connsiteY21" fmla="*/ 1356887 h 1648290"/>
              <a:gd name="connsiteX22" fmla="*/ 844061 w 8119068"/>
              <a:gd name="connsiteY22" fmla="*/ 1397081 h 1648290"/>
              <a:gd name="connsiteX23" fmla="*/ 854110 w 8119068"/>
              <a:gd name="connsiteY23" fmla="*/ 1427226 h 1648290"/>
              <a:gd name="connsiteX24" fmla="*/ 904352 w 8119068"/>
              <a:gd name="connsiteY24" fmla="*/ 1477468 h 1648290"/>
              <a:gd name="connsiteX25" fmla="*/ 954593 w 8119068"/>
              <a:gd name="connsiteY25" fmla="*/ 1487516 h 1648290"/>
              <a:gd name="connsiteX26" fmla="*/ 1034980 w 8119068"/>
              <a:gd name="connsiteY26" fmla="*/ 1477468 h 1648290"/>
              <a:gd name="connsiteX27" fmla="*/ 1045028 w 8119068"/>
              <a:gd name="connsiteY27" fmla="*/ 1427226 h 1648290"/>
              <a:gd name="connsiteX28" fmla="*/ 1055077 w 8119068"/>
              <a:gd name="connsiteY28" fmla="*/ 1346839 h 1648290"/>
              <a:gd name="connsiteX29" fmla="*/ 1225899 w 8119068"/>
              <a:gd name="connsiteY29" fmla="*/ 1376984 h 1648290"/>
              <a:gd name="connsiteX30" fmla="*/ 1778558 w 8119068"/>
              <a:gd name="connsiteY30" fmla="*/ 1387032 h 1648290"/>
              <a:gd name="connsiteX31" fmla="*/ 1979525 w 8119068"/>
              <a:gd name="connsiteY31" fmla="*/ 1397081 h 1648290"/>
              <a:gd name="connsiteX32" fmla="*/ 2080009 w 8119068"/>
              <a:gd name="connsiteY32" fmla="*/ 1376984 h 1648290"/>
              <a:gd name="connsiteX33" fmla="*/ 2250831 w 8119068"/>
              <a:gd name="connsiteY33" fmla="*/ 1366936 h 1648290"/>
              <a:gd name="connsiteX34" fmla="*/ 2291024 w 8119068"/>
              <a:gd name="connsiteY34" fmla="*/ 1376984 h 1648290"/>
              <a:gd name="connsiteX35" fmla="*/ 2301072 w 8119068"/>
              <a:gd name="connsiteY35" fmla="*/ 1407129 h 1648290"/>
              <a:gd name="connsiteX36" fmla="*/ 2331217 w 8119068"/>
              <a:gd name="connsiteY36" fmla="*/ 1427226 h 1648290"/>
              <a:gd name="connsiteX37" fmla="*/ 2391508 w 8119068"/>
              <a:gd name="connsiteY37" fmla="*/ 1527709 h 1648290"/>
              <a:gd name="connsiteX38" fmla="*/ 2421653 w 8119068"/>
              <a:gd name="connsiteY38" fmla="*/ 1537758 h 1648290"/>
              <a:gd name="connsiteX39" fmla="*/ 2431701 w 8119068"/>
              <a:gd name="connsiteY39" fmla="*/ 1577951 h 1648290"/>
              <a:gd name="connsiteX40" fmla="*/ 2451798 w 8119068"/>
              <a:gd name="connsiteY40" fmla="*/ 1608096 h 1648290"/>
              <a:gd name="connsiteX41" fmla="*/ 2522136 w 8119068"/>
              <a:gd name="connsiteY41" fmla="*/ 1638241 h 1648290"/>
              <a:gd name="connsiteX42" fmla="*/ 2592475 w 8119068"/>
              <a:gd name="connsiteY42" fmla="*/ 1648290 h 1648290"/>
              <a:gd name="connsiteX43" fmla="*/ 2743200 w 8119068"/>
              <a:gd name="connsiteY43" fmla="*/ 1638241 h 1648290"/>
              <a:gd name="connsiteX44" fmla="*/ 2783393 w 8119068"/>
              <a:gd name="connsiteY44" fmla="*/ 1547806 h 1648290"/>
              <a:gd name="connsiteX45" fmla="*/ 2813538 w 8119068"/>
              <a:gd name="connsiteY45" fmla="*/ 1527709 h 1648290"/>
              <a:gd name="connsiteX46" fmla="*/ 2823587 w 8119068"/>
              <a:gd name="connsiteY46" fmla="*/ 1497564 h 1648290"/>
              <a:gd name="connsiteX47" fmla="*/ 2873828 w 8119068"/>
              <a:gd name="connsiteY47" fmla="*/ 1437274 h 1648290"/>
              <a:gd name="connsiteX48" fmla="*/ 3135086 w 8119068"/>
              <a:gd name="connsiteY48" fmla="*/ 1447323 h 1648290"/>
              <a:gd name="connsiteX49" fmla="*/ 3386294 w 8119068"/>
              <a:gd name="connsiteY49" fmla="*/ 1467419 h 1648290"/>
              <a:gd name="connsiteX50" fmla="*/ 3486778 w 8119068"/>
              <a:gd name="connsiteY50" fmla="*/ 1437274 h 1648290"/>
              <a:gd name="connsiteX51" fmla="*/ 3547068 w 8119068"/>
              <a:gd name="connsiteY51" fmla="*/ 1417178 h 1648290"/>
              <a:gd name="connsiteX52" fmla="*/ 3617406 w 8119068"/>
              <a:gd name="connsiteY52" fmla="*/ 1387032 h 1648290"/>
              <a:gd name="connsiteX53" fmla="*/ 3647552 w 8119068"/>
              <a:gd name="connsiteY53" fmla="*/ 1366936 h 1648290"/>
              <a:gd name="connsiteX54" fmla="*/ 3697793 w 8119068"/>
              <a:gd name="connsiteY54" fmla="*/ 1356887 h 1648290"/>
              <a:gd name="connsiteX55" fmla="*/ 3798277 w 8119068"/>
              <a:gd name="connsiteY55" fmla="*/ 1316694 h 1648290"/>
              <a:gd name="connsiteX56" fmla="*/ 3828422 w 8119068"/>
              <a:gd name="connsiteY56" fmla="*/ 1296597 h 1648290"/>
              <a:gd name="connsiteX57" fmla="*/ 4059534 w 8119068"/>
              <a:gd name="connsiteY57" fmla="*/ 1306646 h 1648290"/>
              <a:gd name="connsiteX58" fmla="*/ 4230356 w 8119068"/>
              <a:gd name="connsiteY58" fmla="*/ 1326742 h 1648290"/>
              <a:gd name="connsiteX59" fmla="*/ 4300694 w 8119068"/>
              <a:gd name="connsiteY59" fmla="*/ 1336791 h 1648290"/>
              <a:gd name="connsiteX60" fmla="*/ 4381081 w 8119068"/>
              <a:gd name="connsiteY60" fmla="*/ 1356887 h 1648290"/>
              <a:gd name="connsiteX61" fmla="*/ 4441371 w 8119068"/>
              <a:gd name="connsiteY61" fmla="*/ 1407129 h 1648290"/>
              <a:gd name="connsiteX62" fmla="*/ 4481565 w 8119068"/>
              <a:gd name="connsiteY62" fmla="*/ 1437274 h 1648290"/>
              <a:gd name="connsiteX63" fmla="*/ 4491613 w 8119068"/>
              <a:gd name="connsiteY63" fmla="*/ 1467419 h 1648290"/>
              <a:gd name="connsiteX64" fmla="*/ 4551903 w 8119068"/>
              <a:gd name="connsiteY64" fmla="*/ 1497564 h 1648290"/>
              <a:gd name="connsiteX65" fmla="*/ 4612193 w 8119068"/>
              <a:gd name="connsiteY65" fmla="*/ 1557854 h 1648290"/>
              <a:gd name="connsiteX66" fmla="*/ 4833257 w 8119068"/>
              <a:gd name="connsiteY66" fmla="*/ 1537758 h 1648290"/>
              <a:gd name="connsiteX67" fmla="*/ 4953837 w 8119068"/>
              <a:gd name="connsiteY67" fmla="*/ 1517661 h 1648290"/>
              <a:gd name="connsiteX68" fmla="*/ 4983982 w 8119068"/>
              <a:gd name="connsiteY68" fmla="*/ 1507613 h 1648290"/>
              <a:gd name="connsiteX69" fmla="*/ 5586883 w 8119068"/>
              <a:gd name="connsiteY69" fmla="*/ 1487516 h 1648290"/>
              <a:gd name="connsiteX70" fmla="*/ 5617028 w 8119068"/>
              <a:gd name="connsiteY70" fmla="*/ 1477468 h 1648290"/>
              <a:gd name="connsiteX71" fmla="*/ 5757705 w 8119068"/>
              <a:gd name="connsiteY71" fmla="*/ 1497564 h 1648290"/>
              <a:gd name="connsiteX72" fmla="*/ 5978769 w 8119068"/>
              <a:gd name="connsiteY72" fmla="*/ 1487516 h 1648290"/>
              <a:gd name="connsiteX73" fmla="*/ 6008914 w 8119068"/>
              <a:gd name="connsiteY73" fmla="*/ 1497564 h 1648290"/>
              <a:gd name="connsiteX74" fmla="*/ 6059156 w 8119068"/>
              <a:gd name="connsiteY74" fmla="*/ 1437274 h 1648290"/>
              <a:gd name="connsiteX75" fmla="*/ 6129494 w 8119068"/>
              <a:gd name="connsiteY75" fmla="*/ 1407129 h 1648290"/>
              <a:gd name="connsiteX76" fmla="*/ 6229978 w 8119068"/>
              <a:gd name="connsiteY76" fmla="*/ 1397081 h 1648290"/>
              <a:gd name="connsiteX77" fmla="*/ 6280220 w 8119068"/>
              <a:gd name="connsiteY77" fmla="*/ 1376984 h 1648290"/>
              <a:gd name="connsiteX78" fmla="*/ 6320413 w 8119068"/>
              <a:gd name="connsiteY78" fmla="*/ 1366936 h 1648290"/>
              <a:gd name="connsiteX79" fmla="*/ 6340510 w 8119068"/>
              <a:gd name="connsiteY79" fmla="*/ 1336791 h 1648290"/>
              <a:gd name="connsiteX80" fmla="*/ 6370655 w 8119068"/>
              <a:gd name="connsiteY80" fmla="*/ 1326742 h 1648290"/>
              <a:gd name="connsiteX81" fmla="*/ 6451042 w 8119068"/>
              <a:gd name="connsiteY81" fmla="*/ 1316694 h 1648290"/>
              <a:gd name="connsiteX82" fmla="*/ 7325248 w 8119068"/>
              <a:gd name="connsiteY82" fmla="*/ 1306646 h 1648290"/>
              <a:gd name="connsiteX83" fmla="*/ 7415683 w 8119068"/>
              <a:gd name="connsiteY83" fmla="*/ 1276501 h 1648290"/>
              <a:gd name="connsiteX84" fmla="*/ 7475974 w 8119068"/>
              <a:gd name="connsiteY84" fmla="*/ 1256404 h 1648290"/>
              <a:gd name="connsiteX85" fmla="*/ 7506119 w 8119068"/>
              <a:gd name="connsiteY85" fmla="*/ 1246356 h 1648290"/>
              <a:gd name="connsiteX86" fmla="*/ 7556360 w 8119068"/>
              <a:gd name="connsiteY86" fmla="*/ 1196114 h 1648290"/>
              <a:gd name="connsiteX87" fmla="*/ 7576457 w 8119068"/>
              <a:gd name="connsiteY87" fmla="*/ 1165969 h 1648290"/>
              <a:gd name="connsiteX88" fmla="*/ 7606602 w 8119068"/>
              <a:gd name="connsiteY88" fmla="*/ 1145872 h 1648290"/>
              <a:gd name="connsiteX89" fmla="*/ 7676941 w 8119068"/>
              <a:gd name="connsiteY89" fmla="*/ 1105679 h 1648290"/>
              <a:gd name="connsiteX90" fmla="*/ 7707086 w 8119068"/>
              <a:gd name="connsiteY90" fmla="*/ 1075534 h 1648290"/>
              <a:gd name="connsiteX91" fmla="*/ 7737231 w 8119068"/>
              <a:gd name="connsiteY91" fmla="*/ 1055437 h 1648290"/>
              <a:gd name="connsiteX92" fmla="*/ 7757327 w 8119068"/>
              <a:gd name="connsiteY92" fmla="*/ 1015243 h 1648290"/>
              <a:gd name="connsiteX93" fmla="*/ 7787472 w 8119068"/>
              <a:gd name="connsiteY93" fmla="*/ 985098 h 1648290"/>
              <a:gd name="connsiteX94" fmla="*/ 7817617 w 8119068"/>
              <a:gd name="connsiteY94" fmla="*/ 944905 h 1648290"/>
              <a:gd name="connsiteX95" fmla="*/ 7827666 w 8119068"/>
              <a:gd name="connsiteY95" fmla="*/ 894663 h 1648290"/>
              <a:gd name="connsiteX96" fmla="*/ 7837714 w 8119068"/>
              <a:gd name="connsiteY96" fmla="*/ 864518 h 1648290"/>
              <a:gd name="connsiteX97" fmla="*/ 7847763 w 8119068"/>
              <a:gd name="connsiteY97" fmla="*/ 723841 h 1648290"/>
              <a:gd name="connsiteX98" fmla="*/ 7867859 w 8119068"/>
              <a:gd name="connsiteY98" fmla="*/ 683648 h 1648290"/>
              <a:gd name="connsiteX99" fmla="*/ 7877908 w 8119068"/>
              <a:gd name="connsiteY99" fmla="*/ 653503 h 1648290"/>
              <a:gd name="connsiteX100" fmla="*/ 7887956 w 8119068"/>
              <a:gd name="connsiteY100" fmla="*/ 522874 h 1648290"/>
              <a:gd name="connsiteX101" fmla="*/ 7908053 w 8119068"/>
              <a:gd name="connsiteY101" fmla="*/ 462584 h 1648290"/>
              <a:gd name="connsiteX102" fmla="*/ 7928149 w 8119068"/>
              <a:gd name="connsiteY102" fmla="*/ 402294 h 1648290"/>
              <a:gd name="connsiteX103" fmla="*/ 7938198 w 8119068"/>
              <a:gd name="connsiteY103" fmla="*/ 372149 h 1648290"/>
              <a:gd name="connsiteX104" fmla="*/ 7958294 w 8119068"/>
              <a:gd name="connsiteY104" fmla="*/ 342004 h 1648290"/>
              <a:gd name="connsiteX105" fmla="*/ 7988439 w 8119068"/>
              <a:gd name="connsiteY105" fmla="*/ 231472 h 1648290"/>
              <a:gd name="connsiteX106" fmla="*/ 8008536 w 8119068"/>
              <a:gd name="connsiteY106" fmla="*/ 191279 h 1648290"/>
              <a:gd name="connsiteX107" fmla="*/ 8018585 w 8119068"/>
              <a:gd name="connsiteY107" fmla="*/ 161134 h 1648290"/>
              <a:gd name="connsiteX108" fmla="*/ 8038681 w 8119068"/>
              <a:gd name="connsiteY108" fmla="*/ 70698 h 1648290"/>
              <a:gd name="connsiteX109" fmla="*/ 8109020 w 8119068"/>
              <a:gd name="connsiteY109" fmla="*/ 360 h 1648290"/>
              <a:gd name="connsiteX110" fmla="*/ 8119068 w 8119068"/>
              <a:gd name="connsiteY110" fmla="*/ 360 h 1648290"/>
              <a:gd name="connsiteX0" fmla="*/ 0 w 8119068"/>
              <a:gd name="connsiteY0" fmla="*/ 392246 h 1985347"/>
              <a:gd name="connsiteX1" fmla="*/ 20097 w 8119068"/>
              <a:gd name="connsiteY1" fmla="*/ 472632 h 1985347"/>
              <a:gd name="connsiteX2" fmla="*/ 40193 w 8119068"/>
              <a:gd name="connsiteY2" fmla="*/ 502778 h 1985347"/>
              <a:gd name="connsiteX3" fmla="*/ 90435 w 8119068"/>
              <a:gd name="connsiteY3" fmla="*/ 573116 h 1985347"/>
              <a:gd name="connsiteX4" fmla="*/ 120580 w 8119068"/>
              <a:gd name="connsiteY4" fmla="*/ 633406 h 1985347"/>
              <a:gd name="connsiteX5" fmla="*/ 190919 w 8119068"/>
              <a:gd name="connsiteY5" fmla="*/ 743938 h 1985347"/>
              <a:gd name="connsiteX6" fmla="*/ 221064 w 8119068"/>
              <a:gd name="connsiteY6" fmla="*/ 764035 h 1985347"/>
              <a:gd name="connsiteX7" fmla="*/ 241160 w 8119068"/>
              <a:gd name="connsiteY7" fmla="*/ 794180 h 1985347"/>
              <a:gd name="connsiteX8" fmla="*/ 251209 w 8119068"/>
              <a:gd name="connsiteY8" fmla="*/ 824325 h 1985347"/>
              <a:gd name="connsiteX9" fmla="*/ 281354 w 8119068"/>
              <a:gd name="connsiteY9" fmla="*/ 844421 h 1985347"/>
              <a:gd name="connsiteX10" fmla="*/ 321547 w 8119068"/>
              <a:gd name="connsiteY10" fmla="*/ 874567 h 1985347"/>
              <a:gd name="connsiteX11" fmla="*/ 351692 w 8119068"/>
              <a:gd name="connsiteY11" fmla="*/ 904712 h 1985347"/>
              <a:gd name="connsiteX12" fmla="*/ 422031 w 8119068"/>
              <a:gd name="connsiteY12" fmla="*/ 944905 h 1985347"/>
              <a:gd name="connsiteX13" fmla="*/ 442127 w 8119068"/>
              <a:gd name="connsiteY13" fmla="*/ 995147 h 1985347"/>
              <a:gd name="connsiteX14" fmla="*/ 502417 w 8119068"/>
              <a:gd name="connsiteY14" fmla="*/ 1055437 h 1985347"/>
              <a:gd name="connsiteX15" fmla="*/ 532563 w 8119068"/>
              <a:gd name="connsiteY15" fmla="*/ 1115727 h 1985347"/>
              <a:gd name="connsiteX16" fmla="*/ 562708 w 8119068"/>
              <a:gd name="connsiteY16" fmla="*/ 1135824 h 1985347"/>
              <a:gd name="connsiteX17" fmla="*/ 572756 w 8119068"/>
              <a:gd name="connsiteY17" fmla="*/ 1165969 h 1985347"/>
              <a:gd name="connsiteX18" fmla="*/ 622998 w 8119068"/>
              <a:gd name="connsiteY18" fmla="*/ 1226259 h 1985347"/>
              <a:gd name="connsiteX19" fmla="*/ 633046 w 8119068"/>
              <a:gd name="connsiteY19" fmla="*/ 1256404 h 1985347"/>
              <a:gd name="connsiteX20" fmla="*/ 763675 w 8119068"/>
              <a:gd name="connsiteY20" fmla="*/ 1326742 h 1985347"/>
              <a:gd name="connsiteX21" fmla="*/ 783771 w 8119068"/>
              <a:gd name="connsiteY21" fmla="*/ 1356887 h 1985347"/>
              <a:gd name="connsiteX22" fmla="*/ 844061 w 8119068"/>
              <a:gd name="connsiteY22" fmla="*/ 1397081 h 1985347"/>
              <a:gd name="connsiteX23" fmla="*/ 854110 w 8119068"/>
              <a:gd name="connsiteY23" fmla="*/ 1427226 h 1985347"/>
              <a:gd name="connsiteX24" fmla="*/ 904352 w 8119068"/>
              <a:gd name="connsiteY24" fmla="*/ 1477468 h 1985347"/>
              <a:gd name="connsiteX25" fmla="*/ 954593 w 8119068"/>
              <a:gd name="connsiteY25" fmla="*/ 1487516 h 1985347"/>
              <a:gd name="connsiteX26" fmla="*/ 1034980 w 8119068"/>
              <a:gd name="connsiteY26" fmla="*/ 1477468 h 1985347"/>
              <a:gd name="connsiteX27" fmla="*/ 1045028 w 8119068"/>
              <a:gd name="connsiteY27" fmla="*/ 1427226 h 1985347"/>
              <a:gd name="connsiteX28" fmla="*/ 1055077 w 8119068"/>
              <a:gd name="connsiteY28" fmla="*/ 1346839 h 1985347"/>
              <a:gd name="connsiteX29" fmla="*/ 1225899 w 8119068"/>
              <a:gd name="connsiteY29" fmla="*/ 1376984 h 1985347"/>
              <a:gd name="connsiteX30" fmla="*/ 1778558 w 8119068"/>
              <a:gd name="connsiteY30" fmla="*/ 1387032 h 1985347"/>
              <a:gd name="connsiteX31" fmla="*/ 1979525 w 8119068"/>
              <a:gd name="connsiteY31" fmla="*/ 1397081 h 1985347"/>
              <a:gd name="connsiteX32" fmla="*/ 2080009 w 8119068"/>
              <a:gd name="connsiteY32" fmla="*/ 1376984 h 1985347"/>
              <a:gd name="connsiteX33" fmla="*/ 2250831 w 8119068"/>
              <a:gd name="connsiteY33" fmla="*/ 1366936 h 1985347"/>
              <a:gd name="connsiteX34" fmla="*/ 2291024 w 8119068"/>
              <a:gd name="connsiteY34" fmla="*/ 1376984 h 1985347"/>
              <a:gd name="connsiteX35" fmla="*/ 2301072 w 8119068"/>
              <a:gd name="connsiteY35" fmla="*/ 1407129 h 1985347"/>
              <a:gd name="connsiteX36" fmla="*/ 2331217 w 8119068"/>
              <a:gd name="connsiteY36" fmla="*/ 1427226 h 1985347"/>
              <a:gd name="connsiteX37" fmla="*/ 2391508 w 8119068"/>
              <a:gd name="connsiteY37" fmla="*/ 1527709 h 1985347"/>
              <a:gd name="connsiteX38" fmla="*/ 2421653 w 8119068"/>
              <a:gd name="connsiteY38" fmla="*/ 1537758 h 1985347"/>
              <a:gd name="connsiteX39" fmla="*/ 2431701 w 8119068"/>
              <a:gd name="connsiteY39" fmla="*/ 1577951 h 1985347"/>
              <a:gd name="connsiteX40" fmla="*/ 2451798 w 8119068"/>
              <a:gd name="connsiteY40" fmla="*/ 1608096 h 1985347"/>
              <a:gd name="connsiteX41" fmla="*/ 2522136 w 8119068"/>
              <a:gd name="connsiteY41" fmla="*/ 1638241 h 1985347"/>
              <a:gd name="connsiteX42" fmla="*/ 2592475 w 8119068"/>
              <a:gd name="connsiteY42" fmla="*/ 1648290 h 1985347"/>
              <a:gd name="connsiteX43" fmla="*/ 2743200 w 8119068"/>
              <a:gd name="connsiteY43" fmla="*/ 1638241 h 1985347"/>
              <a:gd name="connsiteX44" fmla="*/ 2783393 w 8119068"/>
              <a:gd name="connsiteY44" fmla="*/ 1547806 h 1985347"/>
              <a:gd name="connsiteX45" fmla="*/ 2813538 w 8119068"/>
              <a:gd name="connsiteY45" fmla="*/ 1527709 h 1985347"/>
              <a:gd name="connsiteX46" fmla="*/ 2823587 w 8119068"/>
              <a:gd name="connsiteY46" fmla="*/ 1497564 h 1985347"/>
              <a:gd name="connsiteX47" fmla="*/ 2873828 w 8119068"/>
              <a:gd name="connsiteY47" fmla="*/ 1437274 h 1985347"/>
              <a:gd name="connsiteX48" fmla="*/ 3135086 w 8119068"/>
              <a:gd name="connsiteY48" fmla="*/ 1447323 h 1985347"/>
              <a:gd name="connsiteX49" fmla="*/ 3386294 w 8119068"/>
              <a:gd name="connsiteY49" fmla="*/ 1467419 h 1985347"/>
              <a:gd name="connsiteX50" fmla="*/ 3486778 w 8119068"/>
              <a:gd name="connsiteY50" fmla="*/ 1437274 h 1985347"/>
              <a:gd name="connsiteX51" fmla="*/ 3547068 w 8119068"/>
              <a:gd name="connsiteY51" fmla="*/ 1417178 h 1985347"/>
              <a:gd name="connsiteX52" fmla="*/ 3617406 w 8119068"/>
              <a:gd name="connsiteY52" fmla="*/ 1387032 h 1985347"/>
              <a:gd name="connsiteX53" fmla="*/ 3647552 w 8119068"/>
              <a:gd name="connsiteY53" fmla="*/ 1366936 h 1985347"/>
              <a:gd name="connsiteX54" fmla="*/ 3697793 w 8119068"/>
              <a:gd name="connsiteY54" fmla="*/ 1356887 h 1985347"/>
              <a:gd name="connsiteX55" fmla="*/ 3798277 w 8119068"/>
              <a:gd name="connsiteY55" fmla="*/ 1316694 h 1985347"/>
              <a:gd name="connsiteX56" fmla="*/ 3828422 w 8119068"/>
              <a:gd name="connsiteY56" fmla="*/ 1296597 h 1985347"/>
              <a:gd name="connsiteX57" fmla="*/ 4059534 w 8119068"/>
              <a:gd name="connsiteY57" fmla="*/ 1306646 h 1985347"/>
              <a:gd name="connsiteX58" fmla="*/ 4230356 w 8119068"/>
              <a:gd name="connsiteY58" fmla="*/ 1326742 h 1985347"/>
              <a:gd name="connsiteX59" fmla="*/ 4300694 w 8119068"/>
              <a:gd name="connsiteY59" fmla="*/ 1336791 h 1985347"/>
              <a:gd name="connsiteX60" fmla="*/ 4381081 w 8119068"/>
              <a:gd name="connsiteY60" fmla="*/ 1356887 h 1985347"/>
              <a:gd name="connsiteX61" fmla="*/ 4441371 w 8119068"/>
              <a:gd name="connsiteY61" fmla="*/ 1407129 h 1985347"/>
              <a:gd name="connsiteX62" fmla="*/ 4481565 w 8119068"/>
              <a:gd name="connsiteY62" fmla="*/ 1437274 h 1985347"/>
              <a:gd name="connsiteX63" fmla="*/ 4491613 w 8119068"/>
              <a:gd name="connsiteY63" fmla="*/ 1467419 h 1985347"/>
              <a:gd name="connsiteX64" fmla="*/ 4551903 w 8119068"/>
              <a:gd name="connsiteY64" fmla="*/ 1497564 h 1985347"/>
              <a:gd name="connsiteX65" fmla="*/ 4612193 w 8119068"/>
              <a:gd name="connsiteY65" fmla="*/ 1557854 h 1985347"/>
              <a:gd name="connsiteX66" fmla="*/ 4735307 w 8119068"/>
              <a:gd name="connsiteY66" fmla="*/ 1985011 h 1985347"/>
              <a:gd name="connsiteX67" fmla="*/ 4953837 w 8119068"/>
              <a:gd name="connsiteY67" fmla="*/ 1517661 h 1985347"/>
              <a:gd name="connsiteX68" fmla="*/ 4983982 w 8119068"/>
              <a:gd name="connsiteY68" fmla="*/ 1507613 h 1985347"/>
              <a:gd name="connsiteX69" fmla="*/ 5586883 w 8119068"/>
              <a:gd name="connsiteY69" fmla="*/ 1487516 h 1985347"/>
              <a:gd name="connsiteX70" fmla="*/ 5617028 w 8119068"/>
              <a:gd name="connsiteY70" fmla="*/ 1477468 h 1985347"/>
              <a:gd name="connsiteX71" fmla="*/ 5757705 w 8119068"/>
              <a:gd name="connsiteY71" fmla="*/ 1497564 h 1985347"/>
              <a:gd name="connsiteX72" fmla="*/ 5978769 w 8119068"/>
              <a:gd name="connsiteY72" fmla="*/ 1487516 h 1985347"/>
              <a:gd name="connsiteX73" fmla="*/ 6008914 w 8119068"/>
              <a:gd name="connsiteY73" fmla="*/ 1497564 h 1985347"/>
              <a:gd name="connsiteX74" fmla="*/ 6059156 w 8119068"/>
              <a:gd name="connsiteY74" fmla="*/ 1437274 h 1985347"/>
              <a:gd name="connsiteX75" fmla="*/ 6129494 w 8119068"/>
              <a:gd name="connsiteY75" fmla="*/ 1407129 h 1985347"/>
              <a:gd name="connsiteX76" fmla="*/ 6229978 w 8119068"/>
              <a:gd name="connsiteY76" fmla="*/ 1397081 h 1985347"/>
              <a:gd name="connsiteX77" fmla="*/ 6280220 w 8119068"/>
              <a:gd name="connsiteY77" fmla="*/ 1376984 h 1985347"/>
              <a:gd name="connsiteX78" fmla="*/ 6320413 w 8119068"/>
              <a:gd name="connsiteY78" fmla="*/ 1366936 h 1985347"/>
              <a:gd name="connsiteX79" fmla="*/ 6340510 w 8119068"/>
              <a:gd name="connsiteY79" fmla="*/ 1336791 h 1985347"/>
              <a:gd name="connsiteX80" fmla="*/ 6370655 w 8119068"/>
              <a:gd name="connsiteY80" fmla="*/ 1326742 h 1985347"/>
              <a:gd name="connsiteX81" fmla="*/ 6451042 w 8119068"/>
              <a:gd name="connsiteY81" fmla="*/ 1316694 h 1985347"/>
              <a:gd name="connsiteX82" fmla="*/ 7325248 w 8119068"/>
              <a:gd name="connsiteY82" fmla="*/ 1306646 h 1985347"/>
              <a:gd name="connsiteX83" fmla="*/ 7415683 w 8119068"/>
              <a:gd name="connsiteY83" fmla="*/ 1276501 h 1985347"/>
              <a:gd name="connsiteX84" fmla="*/ 7475974 w 8119068"/>
              <a:gd name="connsiteY84" fmla="*/ 1256404 h 1985347"/>
              <a:gd name="connsiteX85" fmla="*/ 7506119 w 8119068"/>
              <a:gd name="connsiteY85" fmla="*/ 1246356 h 1985347"/>
              <a:gd name="connsiteX86" fmla="*/ 7556360 w 8119068"/>
              <a:gd name="connsiteY86" fmla="*/ 1196114 h 1985347"/>
              <a:gd name="connsiteX87" fmla="*/ 7576457 w 8119068"/>
              <a:gd name="connsiteY87" fmla="*/ 1165969 h 1985347"/>
              <a:gd name="connsiteX88" fmla="*/ 7606602 w 8119068"/>
              <a:gd name="connsiteY88" fmla="*/ 1145872 h 1985347"/>
              <a:gd name="connsiteX89" fmla="*/ 7676941 w 8119068"/>
              <a:gd name="connsiteY89" fmla="*/ 1105679 h 1985347"/>
              <a:gd name="connsiteX90" fmla="*/ 7707086 w 8119068"/>
              <a:gd name="connsiteY90" fmla="*/ 1075534 h 1985347"/>
              <a:gd name="connsiteX91" fmla="*/ 7737231 w 8119068"/>
              <a:gd name="connsiteY91" fmla="*/ 1055437 h 1985347"/>
              <a:gd name="connsiteX92" fmla="*/ 7757327 w 8119068"/>
              <a:gd name="connsiteY92" fmla="*/ 1015243 h 1985347"/>
              <a:gd name="connsiteX93" fmla="*/ 7787472 w 8119068"/>
              <a:gd name="connsiteY93" fmla="*/ 985098 h 1985347"/>
              <a:gd name="connsiteX94" fmla="*/ 7817617 w 8119068"/>
              <a:gd name="connsiteY94" fmla="*/ 944905 h 1985347"/>
              <a:gd name="connsiteX95" fmla="*/ 7827666 w 8119068"/>
              <a:gd name="connsiteY95" fmla="*/ 894663 h 1985347"/>
              <a:gd name="connsiteX96" fmla="*/ 7837714 w 8119068"/>
              <a:gd name="connsiteY96" fmla="*/ 864518 h 1985347"/>
              <a:gd name="connsiteX97" fmla="*/ 7847763 w 8119068"/>
              <a:gd name="connsiteY97" fmla="*/ 723841 h 1985347"/>
              <a:gd name="connsiteX98" fmla="*/ 7867859 w 8119068"/>
              <a:gd name="connsiteY98" fmla="*/ 683648 h 1985347"/>
              <a:gd name="connsiteX99" fmla="*/ 7877908 w 8119068"/>
              <a:gd name="connsiteY99" fmla="*/ 653503 h 1985347"/>
              <a:gd name="connsiteX100" fmla="*/ 7887956 w 8119068"/>
              <a:gd name="connsiteY100" fmla="*/ 522874 h 1985347"/>
              <a:gd name="connsiteX101" fmla="*/ 7908053 w 8119068"/>
              <a:gd name="connsiteY101" fmla="*/ 462584 h 1985347"/>
              <a:gd name="connsiteX102" fmla="*/ 7928149 w 8119068"/>
              <a:gd name="connsiteY102" fmla="*/ 402294 h 1985347"/>
              <a:gd name="connsiteX103" fmla="*/ 7938198 w 8119068"/>
              <a:gd name="connsiteY103" fmla="*/ 372149 h 1985347"/>
              <a:gd name="connsiteX104" fmla="*/ 7958294 w 8119068"/>
              <a:gd name="connsiteY104" fmla="*/ 342004 h 1985347"/>
              <a:gd name="connsiteX105" fmla="*/ 7988439 w 8119068"/>
              <a:gd name="connsiteY105" fmla="*/ 231472 h 1985347"/>
              <a:gd name="connsiteX106" fmla="*/ 8008536 w 8119068"/>
              <a:gd name="connsiteY106" fmla="*/ 191279 h 1985347"/>
              <a:gd name="connsiteX107" fmla="*/ 8018585 w 8119068"/>
              <a:gd name="connsiteY107" fmla="*/ 161134 h 1985347"/>
              <a:gd name="connsiteX108" fmla="*/ 8038681 w 8119068"/>
              <a:gd name="connsiteY108" fmla="*/ 70698 h 1985347"/>
              <a:gd name="connsiteX109" fmla="*/ 8109020 w 8119068"/>
              <a:gd name="connsiteY109" fmla="*/ 360 h 1985347"/>
              <a:gd name="connsiteX110" fmla="*/ 8119068 w 8119068"/>
              <a:gd name="connsiteY110" fmla="*/ 360 h 1985347"/>
              <a:gd name="connsiteX0" fmla="*/ 0 w 8119068"/>
              <a:gd name="connsiteY0" fmla="*/ 392246 h 1985347"/>
              <a:gd name="connsiteX1" fmla="*/ 20097 w 8119068"/>
              <a:gd name="connsiteY1" fmla="*/ 472632 h 1985347"/>
              <a:gd name="connsiteX2" fmla="*/ 40193 w 8119068"/>
              <a:gd name="connsiteY2" fmla="*/ 502778 h 1985347"/>
              <a:gd name="connsiteX3" fmla="*/ 90435 w 8119068"/>
              <a:gd name="connsiteY3" fmla="*/ 573116 h 1985347"/>
              <a:gd name="connsiteX4" fmla="*/ 120580 w 8119068"/>
              <a:gd name="connsiteY4" fmla="*/ 633406 h 1985347"/>
              <a:gd name="connsiteX5" fmla="*/ 190919 w 8119068"/>
              <a:gd name="connsiteY5" fmla="*/ 743938 h 1985347"/>
              <a:gd name="connsiteX6" fmla="*/ 221064 w 8119068"/>
              <a:gd name="connsiteY6" fmla="*/ 764035 h 1985347"/>
              <a:gd name="connsiteX7" fmla="*/ 241160 w 8119068"/>
              <a:gd name="connsiteY7" fmla="*/ 794180 h 1985347"/>
              <a:gd name="connsiteX8" fmla="*/ 251209 w 8119068"/>
              <a:gd name="connsiteY8" fmla="*/ 824325 h 1985347"/>
              <a:gd name="connsiteX9" fmla="*/ 281354 w 8119068"/>
              <a:gd name="connsiteY9" fmla="*/ 844421 h 1985347"/>
              <a:gd name="connsiteX10" fmla="*/ 321547 w 8119068"/>
              <a:gd name="connsiteY10" fmla="*/ 874567 h 1985347"/>
              <a:gd name="connsiteX11" fmla="*/ 351692 w 8119068"/>
              <a:gd name="connsiteY11" fmla="*/ 904712 h 1985347"/>
              <a:gd name="connsiteX12" fmla="*/ 422031 w 8119068"/>
              <a:gd name="connsiteY12" fmla="*/ 944905 h 1985347"/>
              <a:gd name="connsiteX13" fmla="*/ 442127 w 8119068"/>
              <a:gd name="connsiteY13" fmla="*/ 995147 h 1985347"/>
              <a:gd name="connsiteX14" fmla="*/ 502417 w 8119068"/>
              <a:gd name="connsiteY14" fmla="*/ 1055437 h 1985347"/>
              <a:gd name="connsiteX15" fmla="*/ 532563 w 8119068"/>
              <a:gd name="connsiteY15" fmla="*/ 1115727 h 1985347"/>
              <a:gd name="connsiteX16" fmla="*/ 562708 w 8119068"/>
              <a:gd name="connsiteY16" fmla="*/ 1135824 h 1985347"/>
              <a:gd name="connsiteX17" fmla="*/ 572756 w 8119068"/>
              <a:gd name="connsiteY17" fmla="*/ 1165969 h 1985347"/>
              <a:gd name="connsiteX18" fmla="*/ 622998 w 8119068"/>
              <a:gd name="connsiteY18" fmla="*/ 1226259 h 1985347"/>
              <a:gd name="connsiteX19" fmla="*/ 633046 w 8119068"/>
              <a:gd name="connsiteY19" fmla="*/ 1256404 h 1985347"/>
              <a:gd name="connsiteX20" fmla="*/ 763675 w 8119068"/>
              <a:gd name="connsiteY20" fmla="*/ 1326742 h 1985347"/>
              <a:gd name="connsiteX21" fmla="*/ 783771 w 8119068"/>
              <a:gd name="connsiteY21" fmla="*/ 1356887 h 1985347"/>
              <a:gd name="connsiteX22" fmla="*/ 844061 w 8119068"/>
              <a:gd name="connsiteY22" fmla="*/ 1397081 h 1985347"/>
              <a:gd name="connsiteX23" fmla="*/ 854110 w 8119068"/>
              <a:gd name="connsiteY23" fmla="*/ 1427226 h 1985347"/>
              <a:gd name="connsiteX24" fmla="*/ 904352 w 8119068"/>
              <a:gd name="connsiteY24" fmla="*/ 1477468 h 1985347"/>
              <a:gd name="connsiteX25" fmla="*/ 954593 w 8119068"/>
              <a:gd name="connsiteY25" fmla="*/ 1487516 h 1985347"/>
              <a:gd name="connsiteX26" fmla="*/ 1034980 w 8119068"/>
              <a:gd name="connsiteY26" fmla="*/ 1477468 h 1985347"/>
              <a:gd name="connsiteX27" fmla="*/ 1045028 w 8119068"/>
              <a:gd name="connsiteY27" fmla="*/ 1427226 h 1985347"/>
              <a:gd name="connsiteX28" fmla="*/ 1055077 w 8119068"/>
              <a:gd name="connsiteY28" fmla="*/ 1346839 h 1985347"/>
              <a:gd name="connsiteX29" fmla="*/ 1225899 w 8119068"/>
              <a:gd name="connsiteY29" fmla="*/ 1376984 h 1985347"/>
              <a:gd name="connsiteX30" fmla="*/ 1778558 w 8119068"/>
              <a:gd name="connsiteY30" fmla="*/ 1387032 h 1985347"/>
              <a:gd name="connsiteX31" fmla="*/ 1979525 w 8119068"/>
              <a:gd name="connsiteY31" fmla="*/ 1397081 h 1985347"/>
              <a:gd name="connsiteX32" fmla="*/ 2080009 w 8119068"/>
              <a:gd name="connsiteY32" fmla="*/ 1376984 h 1985347"/>
              <a:gd name="connsiteX33" fmla="*/ 2250831 w 8119068"/>
              <a:gd name="connsiteY33" fmla="*/ 1366936 h 1985347"/>
              <a:gd name="connsiteX34" fmla="*/ 2291024 w 8119068"/>
              <a:gd name="connsiteY34" fmla="*/ 1376984 h 1985347"/>
              <a:gd name="connsiteX35" fmla="*/ 2301072 w 8119068"/>
              <a:gd name="connsiteY35" fmla="*/ 1407129 h 1985347"/>
              <a:gd name="connsiteX36" fmla="*/ 2331217 w 8119068"/>
              <a:gd name="connsiteY36" fmla="*/ 1427226 h 1985347"/>
              <a:gd name="connsiteX37" fmla="*/ 2391508 w 8119068"/>
              <a:gd name="connsiteY37" fmla="*/ 1527709 h 1985347"/>
              <a:gd name="connsiteX38" fmla="*/ 2421653 w 8119068"/>
              <a:gd name="connsiteY38" fmla="*/ 1537758 h 1985347"/>
              <a:gd name="connsiteX39" fmla="*/ 2431701 w 8119068"/>
              <a:gd name="connsiteY39" fmla="*/ 1577951 h 1985347"/>
              <a:gd name="connsiteX40" fmla="*/ 2451798 w 8119068"/>
              <a:gd name="connsiteY40" fmla="*/ 1608096 h 1985347"/>
              <a:gd name="connsiteX41" fmla="*/ 2522136 w 8119068"/>
              <a:gd name="connsiteY41" fmla="*/ 1638241 h 1985347"/>
              <a:gd name="connsiteX42" fmla="*/ 2592475 w 8119068"/>
              <a:gd name="connsiteY42" fmla="*/ 1648290 h 1985347"/>
              <a:gd name="connsiteX43" fmla="*/ 2743200 w 8119068"/>
              <a:gd name="connsiteY43" fmla="*/ 1638241 h 1985347"/>
              <a:gd name="connsiteX44" fmla="*/ 2783393 w 8119068"/>
              <a:gd name="connsiteY44" fmla="*/ 1547806 h 1985347"/>
              <a:gd name="connsiteX45" fmla="*/ 2813538 w 8119068"/>
              <a:gd name="connsiteY45" fmla="*/ 1527709 h 1985347"/>
              <a:gd name="connsiteX46" fmla="*/ 2823587 w 8119068"/>
              <a:gd name="connsiteY46" fmla="*/ 1497564 h 1985347"/>
              <a:gd name="connsiteX47" fmla="*/ 2873828 w 8119068"/>
              <a:gd name="connsiteY47" fmla="*/ 1437274 h 1985347"/>
              <a:gd name="connsiteX48" fmla="*/ 3135086 w 8119068"/>
              <a:gd name="connsiteY48" fmla="*/ 1447323 h 1985347"/>
              <a:gd name="connsiteX49" fmla="*/ 3386294 w 8119068"/>
              <a:gd name="connsiteY49" fmla="*/ 1467419 h 1985347"/>
              <a:gd name="connsiteX50" fmla="*/ 3486778 w 8119068"/>
              <a:gd name="connsiteY50" fmla="*/ 1437274 h 1985347"/>
              <a:gd name="connsiteX51" fmla="*/ 3547068 w 8119068"/>
              <a:gd name="connsiteY51" fmla="*/ 1417178 h 1985347"/>
              <a:gd name="connsiteX52" fmla="*/ 3617406 w 8119068"/>
              <a:gd name="connsiteY52" fmla="*/ 1387032 h 1985347"/>
              <a:gd name="connsiteX53" fmla="*/ 3647552 w 8119068"/>
              <a:gd name="connsiteY53" fmla="*/ 1366936 h 1985347"/>
              <a:gd name="connsiteX54" fmla="*/ 3697793 w 8119068"/>
              <a:gd name="connsiteY54" fmla="*/ 1356887 h 1985347"/>
              <a:gd name="connsiteX55" fmla="*/ 3798277 w 8119068"/>
              <a:gd name="connsiteY55" fmla="*/ 1316694 h 1985347"/>
              <a:gd name="connsiteX56" fmla="*/ 3828422 w 8119068"/>
              <a:gd name="connsiteY56" fmla="*/ 1296597 h 1985347"/>
              <a:gd name="connsiteX57" fmla="*/ 4059534 w 8119068"/>
              <a:gd name="connsiteY57" fmla="*/ 1306646 h 1985347"/>
              <a:gd name="connsiteX58" fmla="*/ 4230356 w 8119068"/>
              <a:gd name="connsiteY58" fmla="*/ 1326742 h 1985347"/>
              <a:gd name="connsiteX59" fmla="*/ 4300694 w 8119068"/>
              <a:gd name="connsiteY59" fmla="*/ 1336791 h 1985347"/>
              <a:gd name="connsiteX60" fmla="*/ 4381081 w 8119068"/>
              <a:gd name="connsiteY60" fmla="*/ 1356887 h 1985347"/>
              <a:gd name="connsiteX61" fmla="*/ 4441371 w 8119068"/>
              <a:gd name="connsiteY61" fmla="*/ 1407129 h 1985347"/>
              <a:gd name="connsiteX62" fmla="*/ 4481565 w 8119068"/>
              <a:gd name="connsiteY62" fmla="*/ 1437274 h 1985347"/>
              <a:gd name="connsiteX63" fmla="*/ 4491613 w 8119068"/>
              <a:gd name="connsiteY63" fmla="*/ 1467419 h 1985347"/>
              <a:gd name="connsiteX64" fmla="*/ 4551903 w 8119068"/>
              <a:gd name="connsiteY64" fmla="*/ 1497564 h 1985347"/>
              <a:gd name="connsiteX65" fmla="*/ 4612193 w 8119068"/>
              <a:gd name="connsiteY65" fmla="*/ 1557854 h 1985347"/>
              <a:gd name="connsiteX66" fmla="*/ 4735307 w 8119068"/>
              <a:gd name="connsiteY66" fmla="*/ 1985011 h 1985347"/>
              <a:gd name="connsiteX67" fmla="*/ 4953837 w 8119068"/>
              <a:gd name="connsiteY67" fmla="*/ 1517661 h 1985347"/>
              <a:gd name="connsiteX68" fmla="*/ 5036726 w 8119068"/>
              <a:gd name="connsiteY68" fmla="*/ 1515459 h 1985347"/>
              <a:gd name="connsiteX69" fmla="*/ 5586883 w 8119068"/>
              <a:gd name="connsiteY69" fmla="*/ 1487516 h 1985347"/>
              <a:gd name="connsiteX70" fmla="*/ 5617028 w 8119068"/>
              <a:gd name="connsiteY70" fmla="*/ 1477468 h 1985347"/>
              <a:gd name="connsiteX71" fmla="*/ 5757705 w 8119068"/>
              <a:gd name="connsiteY71" fmla="*/ 1497564 h 1985347"/>
              <a:gd name="connsiteX72" fmla="*/ 5978769 w 8119068"/>
              <a:gd name="connsiteY72" fmla="*/ 1487516 h 1985347"/>
              <a:gd name="connsiteX73" fmla="*/ 6008914 w 8119068"/>
              <a:gd name="connsiteY73" fmla="*/ 1497564 h 1985347"/>
              <a:gd name="connsiteX74" fmla="*/ 6059156 w 8119068"/>
              <a:gd name="connsiteY74" fmla="*/ 1437274 h 1985347"/>
              <a:gd name="connsiteX75" fmla="*/ 6129494 w 8119068"/>
              <a:gd name="connsiteY75" fmla="*/ 1407129 h 1985347"/>
              <a:gd name="connsiteX76" fmla="*/ 6229978 w 8119068"/>
              <a:gd name="connsiteY76" fmla="*/ 1397081 h 1985347"/>
              <a:gd name="connsiteX77" fmla="*/ 6280220 w 8119068"/>
              <a:gd name="connsiteY77" fmla="*/ 1376984 h 1985347"/>
              <a:gd name="connsiteX78" fmla="*/ 6320413 w 8119068"/>
              <a:gd name="connsiteY78" fmla="*/ 1366936 h 1985347"/>
              <a:gd name="connsiteX79" fmla="*/ 6340510 w 8119068"/>
              <a:gd name="connsiteY79" fmla="*/ 1336791 h 1985347"/>
              <a:gd name="connsiteX80" fmla="*/ 6370655 w 8119068"/>
              <a:gd name="connsiteY80" fmla="*/ 1326742 h 1985347"/>
              <a:gd name="connsiteX81" fmla="*/ 6451042 w 8119068"/>
              <a:gd name="connsiteY81" fmla="*/ 1316694 h 1985347"/>
              <a:gd name="connsiteX82" fmla="*/ 7325248 w 8119068"/>
              <a:gd name="connsiteY82" fmla="*/ 1306646 h 1985347"/>
              <a:gd name="connsiteX83" fmla="*/ 7415683 w 8119068"/>
              <a:gd name="connsiteY83" fmla="*/ 1276501 h 1985347"/>
              <a:gd name="connsiteX84" fmla="*/ 7475974 w 8119068"/>
              <a:gd name="connsiteY84" fmla="*/ 1256404 h 1985347"/>
              <a:gd name="connsiteX85" fmla="*/ 7506119 w 8119068"/>
              <a:gd name="connsiteY85" fmla="*/ 1246356 h 1985347"/>
              <a:gd name="connsiteX86" fmla="*/ 7556360 w 8119068"/>
              <a:gd name="connsiteY86" fmla="*/ 1196114 h 1985347"/>
              <a:gd name="connsiteX87" fmla="*/ 7576457 w 8119068"/>
              <a:gd name="connsiteY87" fmla="*/ 1165969 h 1985347"/>
              <a:gd name="connsiteX88" fmla="*/ 7606602 w 8119068"/>
              <a:gd name="connsiteY88" fmla="*/ 1145872 h 1985347"/>
              <a:gd name="connsiteX89" fmla="*/ 7676941 w 8119068"/>
              <a:gd name="connsiteY89" fmla="*/ 1105679 h 1985347"/>
              <a:gd name="connsiteX90" fmla="*/ 7707086 w 8119068"/>
              <a:gd name="connsiteY90" fmla="*/ 1075534 h 1985347"/>
              <a:gd name="connsiteX91" fmla="*/ 7737231 w 8119068"/>
              <a:gd name="connsiteY91" fmla="*/ 1055437 h 1985347"/>
              <a:gd name="connsiteX92" fmla="*/ 7757327 w 8119068"/>
              <a:gd name="connsiteY92" fmla="*/ 1015243 h 1985347"/>
              <a:gd name="connsiteX93" fmla="*/ 7787472 w 8119068"/>
              <a:gd name="connsiteY93" fmla="*/ 985098 h 1985347"/>
              <a:gd name="connsiteX94" fmla="*/ 7817617 w 8119068"/>
              <a:gd name="connsiteY94" fmla="*/ 944905 h 1985347"/>
              <a:gd name="connsiteX95" fmla="*/ 7827666 w 8119068"/>
              <a:gd name="connsiteY95" fmla="*/ 894663 h 1985347"/>
              <a:gd name="connsiteX96" fmla="*/ 7837714 w 8119068"/>
              <a:gd name="connsiteY96" fmla="*/ 864518 h 1985347"/>
              <a:gd name="connsiteX97" fmla="*/ 7847763 w 8119068"/>
              <a:gd name="connsiteY97" fmla="*/ 723841 h 1985347"/>
              <a:gd name="connsiteX98" fmla="*/ 7867859 w 8119068"/>
              <a:gd name="connsiteY98" fmla="*/ 683648 h 1985347"/>
              <a:gd name="connsiteX99" fmla="*/ 7877908 w 8119068"/>
              <a:gd name="connsiteY99" fmla="*/ 653503 h 1985347"/>
              <a:gd name="connsiteX100" fmla="*/ 7887956 w 8119068"/>
              <a:gd name="connsiteY100" fmla="*/ 522874 h 1985347"/>
              <a:gd name="connsiteX101" fmla="*/ 7908053 w 8119068"/>
              <a:gd name="connsiteY101" fmla="*/ 462584 h 1985347"/>
              <a:gd name="connsiteX102" fmla="*/ 7928149 w 8119068"/>
              <a:gd name="connsiteY102" fmla="*/ 402294 h 1985347"/>
              <a:gd name="connsiteX103" fmla="*/ 7938198 w 8119068"/>
              <a:gd name="connsiteY103" fmla="*/ 372149 h 1985347"/>
              <a:gd name="connsiteX104" fmla="*/ 7958294 w 8119068"/>
              <a:gd name="connsiteY104" fmla="*/ 342004 h 1985347"/>
              <a:gd name="connsiteX105" fmla="*/ 7988439 w 8119068"/>
              <a:gd name="connsiteY105" fmla="*/ 231472 h 1985347"/>
              <a:gd name="connsiteX106" fmla="*/ 8008536 w 8119068"/>
              <a:gd name="connsiteY106" fmla="*/ 191279 h 1985347"/>
              <a:gd name="connsiteX107" fmla="*/ 8018585 w 8119068"/>
              <a:gd name="connsiteY107" fmla="*/ 161134 h 1985347"/>
              <a:gd name="connsiteX108" fmla="*/ 8038681 w 8119068"/>
              <a:gd name="connsiteY108" fmla="*/ 70698 h 1985347"/>
              <a:gd name="connsiteX109" fmla="*/ 8109020 w 8119068"/>
              <a:gd name="connsiteY109" fmla="*/ 360 h 1985347"/>
              <a:gd name="connsiteX110" fmla="*/ 8119068 w 8119068"/>
              <a:gd name="connsiteY110" fmla="*/ 360 h 1985347"/>
              <a:gd name="connsiteX0" fmla="*/ 0 w 8119068"/>
              <a:gd name="connsiteY0" fmla="*/ 392246 h 1985347"/>
              <a:gd name="connsiteX1" fmla="*/ 20097 w 8119068"/>
              <a:gd name="connsiteY1" fmla="*/ 472632 h 1985347"/>
              <a:gd name="connsiteX2" fmla="*/ 40193 w 8119068"/>
              <a:gd name="connsiteY2" fmla="*/ 502778 h 1985347"/>
              <a:gd name="connsiteX3" fmla="*/ 90435 w 8119068"/>
              <a:gd name="connsiteY3" fmla="*/ 573116 h 1985347"/>
              <a:gd name="connsiteX4" fmla="*/ 120580 w 8119068"/>
              <a:gd name="connsiteY4" fmla="*/ 633406 h 1985347"/>
              <a:gd name="connsiteX5" fmla="*/ 190919 w 8119068"/>
              <a:gd name="connsiteY5" fmla="*/ 743938 h 1985347"/>
              <a:gd name="connsiteX6" fmla="*/ 221064 w 8119068"/>
              <a:gd name="connsiteY6" fmla="*/ 764035 h 1985347"/>
              <a:gd name="connsiteX7" fmla="*/ 241160 w 8119068"/>
              <a:gd name="connsiteY7" fmla="*/ 794180 h 1985347"/>
              <a:gd name="connsiteX8" fmla="*/ 251209 w 8119068"/>
              <a:gd name="connsiteY8" fmla="*/ 824325 h 1985347"/>
              <a:gd name="connsiteX9" fmla="*/ 281354 w 8119068"/>
              <a:gd name="connsiteY9" fmla="*/ 844421 h 1985347"/>
              <a:gd name="connsiteX10" fmla="*/ 321547 w 8119068"/>
              <a:gd name="connsiteY10" fmla="*/ 874567 h 1985347"/>
              <a:gd name="connsiteX11" fmla="*/ 351692 w 8119068"/>
              <a:gd name="connsiteY11" fmla="*/ 904712 h 1985347"/>
              <a:gd name="connsiteX12" fmla="*/ 422031 w 8119068"/>
              <a:gd name="connsiteY12" fmla="*/ 944905 h 1985347"/>
              <a:gd name="connsiteX13" fmla="*/ 442127 w 8119068"/>
              <a:gd name="connsiteY13" fmla="*/ 995147 h 1985347"/>
              <a:gd name="connsiteX14" fmla="*/ 502417 w 8119068"/>
              <a:gd name="connsiteY14" fmla="*/ 1055437 h 1985347"/>
              <a:gd name="connsiteX15" fmla="*/ 532563 w 8119068"/>
              <a:gd name="connsiteY15" fmla="*/ 1115727 h 1985347"/>
              <a:gd name="connsiteX16" fmla="*/ 562708 w 8119068"/>
              <a:gd name="connsiteY16" fmla="*/ 1135824 h 1985347"/>
              <a:gd name="connsiteX17" fmla="*/ 572756 w 8119068"/>
              <a:gd name="connsiteY17" fmla="*/ 1165969 h 1985347"/>
              <a:gd name="connsiteX18" fmla="*/ 622998 w 8119068"/>
              <a:gd name="connsiteY18" fmla="*/ 1226259 h 1985347"/>
              <a:gd name="connsiteX19" fmla="*/ 633046 w 8119068"/>
              <a:gd name="connsiteY19" fmla="*/ 1256404 h 1985347"/>
              <a:gd name="connsiteX20" fmla="*/ 763675 w 8119068"/>
              <a:gd name="connsiteY20" fmla="*/ 1326742 h 1985347"/>
              <a:gd name="connsiteX21" fmla="*/ 783771 w 8119068"/>
              <a:gd name="connsiteY21" fmla="*/ 1356887 h 1985347"/>
              <a:gd name="connsiteX22" fmla="*/ 844061 w 8119068"/>
              <a:gd name="connsiteY22" fmla="*/ 1397081 h 1985347"/>
              <a:gd name="connsiteX23" fmla="*/ 854110 w 8119068"/>
              <a:gd name="connsiteY23" fmla="*/ 1427226 h 1985347"/>
              <a:gd name="connsiteX24" fmla="*/ 904352 w 8119068"/>
              <a:gd name="connsiteY24" fmla="*/ 1477468 h 1985347"/>
              <a:gd name="connsiteX25" fmla="*/ 954593 w 8119068"/>
              <a:gd name="connsiteY25" fmla="*/ 1487516 h 1985347"/>
              <a:gd name="connsiteX26" fmla="*/ 1034980 w 8119068"/>
              <a:gd name="connsiteY26" fmla="*/ 1477468 h 1985347"/>
              <a:gd name="connsiteX27" fmla="*/ 1045028 w 8119068"/>
              <a:gd name="connsiteY27" fmla="*/ 1427226 h 1985347"/>
              <a:gd name="connsiteX28" fmla="*/ 1055077 w 8119068"/>
              <a:gd name="connsiteY28" fmla="*/ 1346839 h 1985347"/>
              <a:gd name="connsiteX29" fmla="*/ 1225899 w 8119068"/>
              <a:gd name="connsiteY29" fmla="*/ 1376984 h 1985347"/>
              <a:gd name="connsiteX30" fmla="*/ 1778558 w 8119068"/>
              <a:gd name="connsiteY30" fmla="*/ 1387032 h 1985347"/>
              <a:gd name="connsiteX31" fmla="*/ 1979525 w 8119068"/>
              <a:gd name="connsiteY31" fmla="*/ 1397081 h 1985347"/>
              <a:gd name="connsiteX32" fmla="*/ 2080009 w 8119068"/>
              <a:gd name="connsiteY32" fmla="*/ 1376984 h 1985347"/>
              <a:gd name="connsiteX33" fmla="*/ 2250831 w 8119068"/>
              <a:gd name="connsiteY33" fmla="*/ 1366936 h 1985347"/>
              <a:gd name="connsiteX34" fmla="*/ 2291024 w 8119068"/>
              <a:gd name="connsiteY34" fmla="*/ 1376984 h 1985347"/>
              <a:gd name="connsiteX35" fmla="*/ 2301072 w 8119068"/>
              <a:gd name="connsiteY35" fmla="*/ 1407129 h 1985347"/>
              <a:gd name="connsiteX36" fmla="*/ 2331217 w 8119068"/>
              <a:gd name="connsiteY36" fmla="*/ 1427226 h 1985347"/>
              <a:gd name="connsiteX37" fmla="*/ 2391508 w 8119068"/>
              <a:gd name="connsiteY37" fmla="*/ 1527709 h 1985347"/>
              <a:gd name="connsiteX38" fmla="*/ 2421653 w 8119068"/>
              <a:gd name="connsiteY38" fmla="*/ 1537758 h 1985347"/>
              <a:gd name="connsiteX39" fmla="*/ 2431701 w 8119068"/>
              <a:gd name="connsiteY39" fmla="*/ 1577951 h 1985347"/>
              <a:gd name="connsiteX40" fmla="*/ 2451798 w 8119068"/>
              <a:gd name="connsiteY40" fmla="*/ 1608096 h 1985347"/>
              <a:gd name="connsiteX41" fmla="*/ 2522136 w 8119068"/>
              <a:gd name="connsiteY41" fmla="*/ 1638241 h 1985347"/>
              <a:gd name="connsiteX42" fmla="*/ 2592475 w 8119068"/>
              <a:gd name="connsiteY42" fmla="*/ 1648290 h 1985347"/>
              <a:gd name="connsiteX43" fmla="*/ 2743200 w 8119068"/>
              <a:gd name="connsiteY43" fmla="*/ 1638241 h 1985347"/>
              <a:gd name="connsiteX44" fmla="*/ 2783393 w 8119068"/>
              <a:gd name="connsiteY44" fmla="*/ 1547806 h 1985347"/>
              <a:gd name="connsiteX45" fmla="*/ 2813538 w 8119068"/>
              <a:gd name="connsiteY45" fmla="*/ 1527709 h 1985347"/>
              <a:gd name="connsiteX46" fmla="*/ 2823587 w 8119068"/>
              <a:gd name="connsiteY46" fmla="*/ 1497564 h 1985347"/>
              <a:gd name="connsiteX47" fmla="*/ 2873828 w 8119068"/>
              <a:gd name="connsiteY47" fmla="*/ 1437274 h 1985347"/>
              <a:gd name="connsiteX48" fmla="*/ 3135086 w 8119068"/>
              <a:gd name="connsiteY48" fmla="*/ 1447323 h 1985347"/>
              <a:gd name="connsiteX49" fmla="*/ 3386294 w 8119068"/>
              <a:gd name="connsiteY49" fmla="*/ 1467419 h 1985347"/>
              <a:gd name="connsiteX50" fmla="*/ 3486778 w 8119068"/>
              <a:gd name="connsiteY50" fmla="*/ 1437274 h 1985347"/>
              <a:gd name="connsiteX51" fmla="*/ 3547068 w 8119068"/>
              <a:gd name="connsiteY51" fmla="*/ 1417178 h 1985347"/>
              <a:gd name="connsiteX52" fmla="*/ 3617406 w 8119068"/>
              <a:gd name="connsiteY52" fmla="*/ 1387032 h 1985347"/>
              <a:gd name="connsiteX53" fmla="*/ 3647552 w 8119068"/>
              <a:gd name="connsiteY53" fmla="*/ 1366936 h 1985347"/>
              <a:gd name="connsiteX54" fmla="*/ 3697793 w 8119068"/>
              <a:gd name="connsiteY54" fmla="*/ 1356887 h 1985347"/>
              <a:gd name="connsiteX55" fmla="*/ 3798277 w 8119068"/>
              <a:gd name="connsiteY55" fmla="*/ 1316694 h 1985347"/>
              <a:gd name="connsiteX56" fmla="*/ 3828422 w 8119068"/>
              <a:gd name="connsiteY56" fmla="*/ 1296597 h 1985347"/>
              <a:gd name="connsiteX57" fmla="*/ 4059534 w 8119068"/>
              <a:gd name="connsiteY57" fmla="*/ 1306646 h 1985347"/>
              <a:gd name="connsiteX58" fmla="*/ 4230356 w 8119068"/>
              <a:gd name="connsiteY58" fmla="*/ 1326742 h 1985347"/>
              <a:gd name="connsiteX59" fmla="*/ 4300694 w 8119068"/>
              <a:gd name="connsiteY59" fmla="*/ 1336791 h 1985347"/>
              <a:gd name="connsiteX60" fmla="*/ 4381081 w 8119068"/>
              <a:gd name="connsiteY60" fmla="*/ 1356887 h 1985347"/>
              <a:gd name="connsiteX61" fmla="*/ 4441371 w 8119068"/>
              <a:gd name="connsiteY61" fmla="*/ 1407129 h 1985347"/>
              <a:gd name="connsiteX62" fmla="*/ 4481565 w 8119068"/>
              <a:gd name="connsiteY62" fmla="*/ 1437274 h 1985347"/>
              <a:gd name="connsiteX63" fmla="*/ 4491613 w 8119068"/>
              <a:gd name="connsiteY63" fmla="*/ 1467419 h 1985347"/>
              <a:gd name="connsiteX64" fmla="*/ 4551903 w 8119068"/>
              <a:gd name="connsiteY64" fmla="*/ 1497564 h 1985347"/>
              <a:gd name="connsiteX65" fmla="*/ 4612193 w 8119068"/>
              <a:gd name="connsiteY65" fmla="*/ 1557854 h 1985347"/>
              <a:gd name="connsiteX66" fmla="*/ 4735307 w 8119068"/>
              <a:gd name="connsiteY66" fmla="*/ 1985011 h 1985347"/>
              <a:gd name="connsiteX67" fmla="*/ 5036719 w 8119068"/>
              <a:gd name="connsiteY67" fmla="*/ 1933527 h 1985347"/>
              <a:gd name="connsiteX68" fmla="*/ 5036726 w 8119068"/>
              <a:gd name="connsiteY68" fmla="*/ 1515459 h 1985347"/>
              <a:gd name="connsiteX69" fmla="*/ 5586883 w 8119068"/>
              <a:gd name="connsiteY69" fmla="*/ 1487516 h 1985347"/>
              <a:gd name="connsiteX70" fmla="*/ 5617028 w 8119068"/>
              <a:gd name="connsiteY70" fmla="*/ 1477468 h 1985347"/>
              <a:gd name="connsiteX71" fmla="*/ 5757705 w 8119068"/>
              <a:gd name="connsiteY71" fmla="*/ 1497564 h 1985347"/>
              <a:gd name="connsiteX72" fmla="*/ 5978769 w 8119068"/>
              <a:gd name="connsiteY72" fmla="*/ 1487516 h 1985347"/>
              <a:gd name="connsiteX73" fmla="*/ 6008914 w 8119068"/>
              <a:gd name="connsiteY73" fmla="*/ 1497564 h 1985347"/>
              <a:gd name="connsiteX74" fmla="*/ 6059156 w 8119068"/>
              <a:gd name="connsiteY74" fmla="*/ 1437274 h 1985347"/>
              <a:gd name="connsiteX75" fmla="*/ 6129494 w 8119068"/>
              <a:gd name="connsiteY75" fmla="*/ 1407129 h 1985347"/>
              <a:gd name="connsiteX76" fmla="*/ 6229978 w 8119068"/>
              <a:gd name="connsiteY76" fmla="*/ 1397081 h 1985347"/>
              <a:gd name="connsiteX77" fmla="*/ 6280220 w 8119068"/>
              <a:gd name="connsiteY77" fmla="*/ 1376984 h 1985347"/>
              <a:gd name="connsiteX78" fmla="*/ 6320413 w 8119068"/>
              <a:gd name="connsiteY78" fmla="*/ 1366936 h 1985347"/>
              <a:gd name="connsiteX79" fmla="*/ 6340510 w 8119068"/>
              <a:gd name="connsiteY79" fmla="*/ 1336791 h 1985347"/>
              <a:gd name="connsiteX80" fmla="*/ 6370655 w 8119068"/>
              <a:gd name="connsiteY80" fmla="*/ 1326742 h 1985347"/>
              <a:gd name="connsiteX81" fmla="*/ 6451042 w 8119068"/>
              <a:gd name="connsiteY81" fmla="*/ 1316694 h 1985347"/>
              <a:gd name="connsiteX82" fmla="*/ 7325248 w 8119068"/>
              <a:gd name="connsiteY82" fmla="*/ 1306646 h 1985347"/>
              <a:gd name="connsiteX83" fmla="*/ 7415683 w 8119068"/>
              <a:gd name="connsiteY83" fmla="*/ 1276501 h 1985347"/>
              <a:gd name="connsiteX84" fmla="*/ 7475974 w 8119068"/>
              <a:gd name="connsiteY84" fmla="*/ 1256404 h 1985347"/>
              <a:gd name="connsiteX85" fmla="*/ 7506119 w 8119068"/>
              <a:gd name="connsiteY85" fmla="*/ 1246356 h 1985347"/>
              <a:gd name="connsiteX86" fmla="*/ 7556360 w 8119068"/>
              <a:gd name="connsiteY86" fmla="*/ 1196114 h 1985347"/>
              <a:gd name="connsiteX87" fmla="*/ 7576457 w 8119068"/>
              <a:gd name="connsiteY87" fmla="*/ 1165969 h 1985347"/>
              <a:gd name="connsiteX88" fmla="*/ 7606602 w 8119068"/>
              <a:gd name="connsiteY88" fmla="*/ 1145872 h 1985347"/>
              <a:gd name="connsiteX89" fmla="*/ 7676941 w 8119068"/>
              <a:gd name="connsiteY89" fmla="*/ 1105679 h 1985347"/>
              <a:gd name="connsiteX90" fmla="*/ 7707086 w 8119068"/>
              <a:gd name="connsiteY90" fmla="*/ 1075534 h 1985347"/>
              <a:gd name="connsiteX91" fmla="*/ 7737231 w 8119068"/>
              <a:gd name="connsiteY91" fmla="*/ 1055437 h 1985347"/>
              <a:gd name="connsiteX92" fmla="*/ 7757327 w 8119068"/>
              <a:gd name="connsiteY92" fmla="*/ 1015243 h 1985347"/>
              <a:gd name="connsiteX93" fmla="*/ 7787472 w 8119068"/>
              <a:gd name="connsiteY93" fmla="*/ 985098 h 1985347"/>
              <a:gd name="connsiteX94" fmla="*/ 7817617 w 8119068"/>
              <a:gd name="connsiteY94" fmla="*/ 944905 h 1985347"/>
              <a:gd name="connsiteX95" fmla="*/ 7827666 w 8119068"/>
              <a:gd name="connsiteY95" fmla="*/ 894663 h 1985347"/>
              <a:gd name="connsiteX96" fmla="*/ 7837714 w 8119068"/>
              <a:gd name="connsiteY96" fmla="*/ 864518 h 1985347"/>
              <a:gd name="connsiteX97" fmla="*/ 7847763 w 8119068"/>
              <a:gd name="connsiteY97" fmla="*/ 723841 h 1985347"/>
              <a:gd name="connsiteX98" fmla="*/ 7867859 w 8119068"/>
              <a:gd name="connsiteY98" fmla="*/ 683648 h 1985347"/>
              <a:gd name="connsiteX99" fmla="*/ 7877908 w 8119068"/>
              <a:gd name="connsiteY99" fmla="*/ 653503 h 1985347"/>
              <a:gd name="connsiteX100" fmla="*/ 7887956 w 8119068"/>
              <a:gd name="connsiteY100" fmla="*/ 522874 h 1985347"/>
              <a:gd name="connsiteX101" fmla="*/ 7908053 w 8119068"/>
              <a:gd name="connsiteY101" fmla="*/ 462584 h 1985347"/>
              <a:gd name="connsiteX102" fmla="*/ 7928149 w 8119068"/>
              <a:gd name="connsiteY102" fmla="*/ 402294 h 1985347"/>
              <a:gd name="connsiteX103" fmla="*/ 7938198 w 8119068"/>
              <a:gd name="connsiteY103" fmla="*/ 372149 h 1985347"/>
              <a:gd name="connsiteX104" fmla="*/ 7958294 w 8119068"/>
              <a:gd name="connsiteY104" fmla="*/ 342004 h 1985347"/>
              <a:gd name="connsiteX105" fmla="*/ 7988439 w 8119068"/>
              <a:gd name="connsiteY105" fmla="*/ 231472 h 1985347"/>
              <a:gd name="connsiteX106" fmla="*/ 8008536 w 8119068"/>
              <a:gd name="connsiteY106" fmla="*/ 191279 h 1985347"/>
              <a:gd name="connsiteX107" fmla="*/ 8018585 w 8119068"/>
              <a:gd name="connsiteY107" fmla="*/ 161134 h 1985347"/>
              <a:gd name="connsiteX108" fmla="*/ 8038681 w 8119068"/>
              <a:gd name="connsiteY108" fmla="*/ 70698 h 1985347"/>
              <a:gd name="connsiteX109" fmla="*/ 8109020 w 8119068"/>
              <a:gd name="connsiteY109" fmla="*/ 360 h 1985347"/>
              <a:gd name="connsiteX110" fmla="*/ 8119068 w 8119068"/>
              <a:gd name="connsiteY110" fmla="*/ 360 h 1985347"/>
              <a:gd name="connsiteX0" fmla="*/ 0 w 8119068"/>
              <a:gd name="connsiteY0" fmla="*/ 392246 h 1985347"/>
              <a:gd name="connsiteX1" fmla="*/ 20097 w 8119068"/>
              <a:gd name="connsiteY1" fmla="*/ 472632 h 1985347"/>
              <a:gd name="connsiteX2" fmla="*/ 40193 w 8119068"/>
              <a:gd name="connsiteY2" fmla="*/ 502778 h 1985347"/>
              <a:gd name="connsiteX3" fmla="*/ 90435 w 8119068"/>
              <a:gd name="connsiteY3" fmla="*/ 573116 h 1985347"/>
              <a:gd name="connsiteX4" fmla="*/ 120580 w 8119068"/>
              <a:gd name="connsiteY4" fmla="*/ 633406 h 1985347"/>
              <a:gd name="connsiteX5" fmla="*/ 190919 w 8119068"/>
              <a:gd name="connsiteY5" fmla="*/ 743938 h 1985347"/>
              <a:gd name="connsiteX6" fmla="*/ 221064 w 8119068"/>
              <a:gd name="connsiteY6" fmla="*/ 764035 h 1985347"/>
              <a:gd name="connsiteX7" fmla="*/ 241160 w 8119068"/>
              <a:gd name="connsiteY7" fmla="*/ 794180 h 1985347"/>
              <a:gd name="connsiteX8" fmla="*/ 251209 w 8119068"/>
              <a:gd name="connsiteY8" fmla="*/ 824325 h 1985347"/>
              <a:gd name="connsiteX9" fmla="*/ 281354 w 8119068"/>
              <a:gd name="connsiteY9" fmla="*/ 844421 h 1985347"/>
              <a:gd name="connsiteX10" fmla="*/ 321547 w 8119068"/>
              <a:gd name="connsiteY10" fmla="*/ 874567 h 1985347"/>
              <a:gd name="connsiteX11" fmla="*/ 351692 w 8119068"/>
              <a:gd name="connsiteY11" fmla="*/ 904712 h 1985347"/>
              <a:gd name="connsiteX12" fmla="*/ 422031 w 8119068"/>
              <a:gd name="connsiteY12" fmla="*/ 944905 h 1985347"/>
              <a:gd name="connsiteX13" fmla="*/ 442127 w 8119068"/>
              <a:gd name="connsiteY13" fmla="*/ 995147 h 1985347"/>
              <a:gd name="connsiteX14" fmla="*/ 502417 w 8119068"/>
              <a:gd name="connsiteY14" fmla="*/ 1055437 h 1985347"/>
              <a:gd name="connsiteX15" fmla="*/ 532563 w 8119068"/>
              <a:gd name="connsiteY15" fmla="*/ 1115727 h 1985347"/>
              <a:gd name="connsiteX16" fmla="*/ 562708 w 8119068"/>
              <a:gd name="connsiteY16" fmla="*/ 1135824 h 1985347"/>
              <a:gd name="connsiteX17" fmla="*/ 572756 w 8119068"/>
              <a:gd name="connsiteY17" fmla="*/ 1165969 h 1985347"/>
              <a:gd name="connsiteX18" fmla="*/ 622998 w 8119068"/>
              <a:gd name="connsiteY18" fmla="*/ 1226259 h 1985347"/>
              <a:gd name="connsiteX19" fmla="*/ 633046 w 8119068"/>
              <a:gd name="connsiteY19" fmla="*/ 1256404 h 1985347"/>
              <a:gd name="connsiteX20" fmla="*/ 763675 w 8119068"/>
              <a:gd name="connsiteY20" fmla="*/ 1326742 h 1985347"/>
              <a:gd name="connsiteX21" fmla="*/ 783771 w 8119068"/>
              <a:gd name="connsiteY21" fmla="*/ 1356887 h 1985347"/>
              <a:gd name="connsiteX22" fmla="*/ 844061 w 8119068"/>
              <a:gd name="connsiteY22" fmla="*/ 1397081 h 1985347"/>
              <a:gd name="connsiteX23" fmla="*/ 854110 w 8119068"/>
              <a:gd name="connsiteY23" fmla="*/ 1427226 h 1985347"/>
              <a:gd name="connsiteX24" fmla="*/ 904352 w 8119068"/>
              <a:gd name="connsiteY24" fmla="*/ 1477468 h 1985347"/>
              <a:gd name="connsiteX25" fmla="*/ 954593 w 8119068"/>
              <a:gd name="connsiteY25" fmla="*/ 1487516 h 1985347"/>
              <a:gd name="connsiteX26" fmla="*/ 1034980 w 8119068"/>
              <a:gd name="connsiteY26" fmla="*/ 1477468 h 1985347"/>
              <a:gd name="connsiteX27" fmla="*/ 1045028 w 8119068"/>
              <a:gd name="connsiteY27" fmla="*/ 1427226 h 1985347"/>
              <a:gd name="connsiteX28" fmla="*/ 1055077 w 8119068"/>
              <a:gd name="connsiteY28" fmla="*/ 1346839 h 1985347"/>
              <a:gd name="connsiteX29" fmla="*/ 1225899 w 8119068"/>
              <a:gd name="connsiteY29" fmla="*/ 1376984 h 1985347"/>
              <a:gd name="connsiteX30" fmla="*/ 1778558 w 8119068"/>
              <a:gd name="connsiteY30" fmla="*/ 1387032 h 1985347"/>
              <a:gd name="connsiteX31" fmla="*/ 1979525 w 8119068"/>
              <a:gd name="connsiteY31" fmla="*/ 1397081 h 1985347"/>
              <a:gd name="connsiteX32" fmla="*/ 2080009 w 8119068"/>
              <a:gd name="connsiteY32" fmla="*/ 1376984 h 1985347"/>
              <a:gd name="connsiteX33" fmla="*/ 2250831 w 8119068"/>
              <a:gd name="connsiteY33" fmla="*/ 1366936 h 1985347"/>
              <a:gd name="connsiteX34" fmla="*/ 2291024 w 8119068"/>
              <a:gd name="connsiteY34" fmla="*/ 1376984 h 1985347"/>
              <a:gd name="connsiteX35" fmla="*/ 2301072 w 8119068"/>
              <a:gd name="connsiteY35" fmla="*/ 1407129 h 1985347"/>
              <a:gd name="connsiteX36" fmla="*/ 2331217 w 8119068"/>
              <a:gd name="connsiteY36" fmla="*/ 1427226 h 1985347"/>
              <a:gd name="connsiteX37" fmla="*/ 2391508 w 8119068"/>
              <a:gd name="connsiteY37" fmla="*/ 1527709 h 1985347"/>
              <a:gd name="connsiteX38" fmla="*/ 2421653 w 8119068"/>
              <a:gd name="connsiteY38" fmla="*/ 1537758 h 1985347"/>
              <a:gd name="connsiteX39" fmla="*/ 2431701 w 8119068"/>
              <a:gd name="connsiteY39" fmla="*/ 1577951 h 1985347"/>
              <a:gd name="connsiteX40" fmla="*/ 2451798 w 8119068"/>
              <a:gd name="connsiteY40" fmla="*/ 1608096 h 1985347"/>
              <a:gd name="connsiteX41" fmla="*/ 2522136 w 8119068"/>
              <a:gd name="connsiteY41" fmla="*/ 1638241 h 1985347"/>
              <a:gd name="connsiteX42" fmla="*/ 2592475 w 8119068"/>
              <a:gd name="connsiteY42" fmla="*/ 1648290 h 1985347"/>
              <a:gd name="connsiteX43" fmla="*/ 2743200 w 8119068"/>
              <a:gd name="connsiteY43" fmla="*/ 1638241 h 1985347"/>
              <a:gd name="connsiteX44" fmla="*/ 2783393 w 8119068"/>
              <a:gd name="connsiteY44" fmla="*/ 1547806 h 1985347"/>
              <a:gd name="connsiteX45" fmla="*/ 2813538 w 8119068"/>
              <a:gd name="connsiteY45" fmla="*/ 1527709 h 1985347"/>
              <a:gd name="connsiteX46" fmla="*/ 2823587 w 8119068"/>
              <a:gd name="connsiteY46" fmla="*/ 1497564 h 1985347"/>
              <a:gd name="connsiteX47" fmla="*/ 2873828 w 8119068"/>
              <a:gd name="connsiteY47" fmla="*/ 1437274 h 1985347"/>
              <a:gd name="connsiteX48" fmla="*/ 3135086 w 8119068"/>
              <a:gd name="connsiteY48" fmla="*/ 1447323 h 1985347"/>
              <a:gd name="connsiteX49" fmla="*/ 3386294 w 8119068"/>
              <a:gd name="connsiteY49" fmla="*/ 1467419 h 1985347"/>
              <a:gd name="connsiteX50" fmla="*/ 3486778 w 8119068"/>
              <a:gd name="connsiteY50" fmla="*/ 1437274 h 1985347"/>
              <a:gd name="connsiteX51" fmla="*/ 3547068 w 8119068"/>
              <a:gd name="connsiteY51" fmla="*/ 1417178 h 1985347"/>
              <a:gd name="connsiteX52" fmla="*/ 3617406 w 8119068"/>
              <a:gd name="connsiteY52" fmla="*/ 1387032 h 1985347"/>
              <a:gd name="connsiteX53" fmla="*/ 3647552 w 8119068"/>
              <a:gd name="connsiteY53" fmla="*/ 1366936 h 1985347"/>
              <a:gd name="connsiteX54" fmla="*/ 3697793 w 8119068"/>
              <a:gd name="connsiteY54" fmla="*/ 1356887 h 1985347"/>
              <a:gd name="connsiteX55" fmla="*/ 3798277 w 8119068"/>
              <a:gd name="connsiteY55" fmla="*/ 1316694 h 1985347"/>
              <a:gd name="connsiteX56" fmla="*/ 3828422 w 8119068"/>
              <a:gd name="connsiteY56" fmla="*/ 1296597 h 1985347"/>
              <a:gd name="connsiteX57" fmla="*/ 4059534 w 8119068"/>
              <a:gd name="connsiteY57" fmla="*/ 1306646 h 1985347"/>
              <a:gd name="connsiteX58" fmla="*/ 4230356 w 8119068"/>
              <a:gd name="connsiteY58" fmla="*/ 1326742 h 1985347"/>
              <a:gd name="connsiteX59" fmla="*/ 4300694 w 8119068"/>
              <a:gd name="connsiteY59" fmla="*/ 1336791 h 1985347"/>
              <a:gd name="connsiteX60" fmla="*/ 4381081 w 8119068"/>
              <a:gd name="connsiteY60" fmla="*/ 1356887 h 1985347"/>
              <a:gd name="connsiteX61" fmla="*/ 4441371 w 8119068"/>
              <a:gd name="connsiteY61" fmla="*/ 1407129 h 1985347"/>
              <a:gd name="connsiteX62" fmla="*/ 4481565 w 8119068"/>
              <a:gd name="connsiteY62" fmla="*/ 1437274 h 1985347"/>
              <a:gd name="connsiteX63" fmla="*/ 4491613 w 8119068"/>
              <a:gd name="connsiteY63" fmla="*/ 1467419 h 1985347"/>
              <a:gd name="connsiteX64" fmla="*/ 4551903 w 8119068"/>
              <a:gd name="connsiteY64" fmla="*/ 1497564 h 1985347"/>
              <a:gd name="connsiteX65" fmla="*/ 4612193 w 8119068"/>
              <a:gd name="connsiteY65" fmla="*/ 1557854 h 1985347"/>
              <a:gd name="connsiteX66" fmla="*/ 4735307 w 8119068"/>
              <a:gd name="connsiteY66" fmla="*/ 1985011 h 1985347"/>
              <a:gd name="connsiteX67" fmla="*/ 5036719 w 8119068"/>
              <a:gd name="connsiteY67" fmla="*/ 1933527 h 1985347"/>
              <a:gd name="connsiteX68" fmla="*/ 5179885 w 8119068"/>
              <a:gd name="connsiteY68" fmla="*/ 1476226 h 1985347"/>
              <a:gd name="connsiteX69" fmla="*/ 5586883 w 8119068"/>
              <a:gd name="connsiteY69" fmla="*/ 1487516 h 1985347"/>
              <a:gd name="connsiteX70" fmla="*/ 5617028 w 8119068"/>
              <a:gd name="connsiteY70" fmla="*/ 1477468 h 1985347"/>
              <a:gd name="connsiteX71" fmla="*/ 5757705 w 8119068"/>
              <a:gd name="connsiteY71" fmla="*/ 1497564 h 1985347"/>
              <a:gd name="connsiteX72" fmla="*/ 5978769 w 8119068"/>
              <a:gd name="connsiteY72" fmla="*/ 1487516 h 1985347"/>
              <a:gd name="connsiteX73" fmla="*/ 6008914 w 8119068"/>
              <a:gd name="connsiteY73" fmla="*/ 1497564 h 1985347"/>
              <a:gd name="connsiteX74" fmla="*/ 6059156 w 8119068"/>
              <a:gd name="connsiteY74" fmla="*/ 1437274 h 1985347"/>
              <a:gd name="connsiteX75" fmla="*/ 6129494 w 8119068"/>
              <a:gd name="connsiteY75" fmla="*/ 1407129 h 1985347"/>
              <a:gd name="connsiteX76" fmla="*/ 6229978 w 8119068"/>
              <a:gd name="connsiteY76" fmla="*/ 1397081 h 1985347"/>
              <a:gd name="connsiteX77" fmla="*/ 6280220 w 8119068"/>
              <a:gd name="connsiteY77" fmla="*/ 1376984 h 1985347"/>
              <a:gd name="connsiteX78" fmla="*/ 6320413 w 8119068"/>
              <a:gd name="connsiteY78" fmla="*/ 1366936 h 1985347"/>
              <a:gd name="connsiteX79" fmla="*/ 6340510 w 8119068"/>
              <a:gd name="connsiteY79" fmla="*/ 1336791 h 1985347"/>
              <a:gd name="connsiteX80" fmla="*/ 6370655 w 8119068"/>
              <a:gd name="connsiteY80" fmla="*/ 1326742 h 1985347"/>
              <a:gd name="connsiteX81" fmla="*/ 6451042 w 8119068"/>
              <a:gd name="connsiteY81" fmla="*/ 1316694 h 1985347"/>
              <a:gd name="connsiteX82" fmla="*/ 7325248 w 8119068"/>
              <a:gd name="connsiteY82" fmla="*/ 1306646 h 1985347"/>
              <a:gd name="connsiteX83" fmla="*/ 7415683 w 8119068"/>
              <a:gd name="connsiteY83" fmla="*/ 1276501 h 1985347"/>
              <a:gd name="connsiteX84" fmla="*/ 7475974 w 8119068"/>
              <a:gd name="connsiteY84" fmla="*/ 1256404 h 1985347"/>
              <a:gd name="connsiteX85" fmla="*/ 7506119 w 8119068"/>
              <a:gd name="connsiteY85" fmla="*/ 1246356 h 1985347"/>
              <a:gd name="connsiteX86" fmla="*/ 7556360 w 8119068"/>
              <a:gd name="connsiteY86" fmla="*/ 1196114 h 1985347"/>
              <a:gd name="connsiteX87" fmla="*/ 7576457 w 8119068"/>
              <a:gd name="connsiteY87" fmla="*/ 1165969 h 1985347"/>
              <a:gd name="connsiteX88" fmla="*/ 7606602 w 8119068"/>
              <a:gd name="connsiteY88" fmla="*/ 1145872 h 1985347"/>
              <a:gd name="connsiteX89" fmla="*/ 7676941 w 8119068"/>
              <a:gd name="connsiteY89" fmla="*/ 1105679 h 1985347"/>
              <a:gd name="connsiteX90" fmla="*/ 7707086 w 8119068"/>
              <a:gd name="connsiteY90" fmla="*/ 1075534 h 1985347"/>
              <a:gd name="connsiteX91" fmla="*/ 7737231 w 8119068"/>
              <a:gd name="connsiteY91" fmla="*/ 1055437 h 1985347"/>
              <a:gd name="connsiteX92" fmla="*/ 7757327 w 8119068"/>
              <a:gd name="connsiteY92" fmla="*/ 1015243 h 1985347"/>
              <a:gd name="connsiteX93" fmla="*/ 7787472 w 8119068"/>
              <a:gd name="connsiteY93" fmla="*/ 985098 h 1985347"/>
              <a:gd name="connsiteX94" fmla="*/ 7817617 w 8119068"/>
              <a:gd name="connsiteY94" fmla="*/ 944905 h 1985347"/>
              <a:gd name="connsiteX95" fmla="*/ 7827666 w 8119068"/>
              <a:gd name="connsiteY95" fmla="*/ 894663 h 1985347"/>
              <a:gd name="connsiteX96" fmla="*/ 7837714 w 8119068"/>
              <a:gd name="connsiteY96" fmla="*/ 864518 h 1985347"/>
              <a:gd name="connsiteX97" fmla="*/ 7847763 w 8119068"/>
              <a:gd name="connsiteY97" fmla="*/ 723841 h 1985347"/>
              <a:gd name="connsiteX98" fmla="*/ 7867859 w 8119068"/>
              <a:gd name="connsiteY98" fmla="*/ 683648 h 1985347"/>
              <a:gd name="connsiteX99" fmla="*/ 7877908 w 8119068"/>
              <a:gd name="connsiteY99" fmla="*/ 653503 h 1985347"/>
              <a:gd name="connsiteX100" fmla="*/ 7887956 w 8119068"/>
              <a:gd name="connsiteY100" fmla="*/ 522874 h 1985347"/>
              <a:gd name="connsiteX101" fmla="*/ 7908053 w 8119068"/>
              <a:gd name="connsiteY101" fmla="*/ 462584 h 1985347"/>
              <a:gd name="connsiteX102" fmla="*/ 7928149 w 8119068"/>
              <a:gd name="connsiteY102" fmla="*/ 402294 h 1985347"/>
              <a:gd name="connsiteX103" fmla="*/ 7938198 w 8119068"/>
              <a:gd name="connsiteY103" fmla="*/ 372149 h 1985347"/>
              <a:gd name="connsiteX104" fmla="*/ 7958294 w 8119068"/>
              <a:gd name="connsiteY104" fmla="*/ 342004 h 1985347"/>
              <a:gd name="connsiteX105" fmla="*/ 7988439 w 8119068"/>
              <a:gd name="connsiteY105" fmla="*/ 231472 h 1985347"/>
              <a:gd name="connsiteX106" fmla="*/ 8008536 w 8119068"/>
              <a:gd name="connsiteY106" fmla="*/ 191279 h 1985347"/>
              <a:gd name="connsiteX107" fmla="*/ 8018585 w 8119068"/>
              <a:gd name="connsiteY107" fmla="*/ 161134 h 1985347"/>
              <a:gd name="connsiteX108" fmla="*/ 8038681 w 8119068"/>
              <a:gd name="connsiteY108" fmla="*/ 70698 h 1985347"/>
              <a:gd name="connsiteX109" fmla="*/ 8109020 w 8119068"/>
              <a:gd name="connsiteY109" fmla="*/ 360 h 1985347"/>
              <a:gd name="connsiteX110" fmla="*/ 8119068 w 8119068"/>
              <a:gd name="connsiteY110" fmla="*/ 360 h 1985347"/>
              <a:gd name="connsiteX0" fmla="*/ 0 w 8119068"/>
              <a:gd name="connsiteY0" fmla="*/ 392246 h 2110454"/>
              <a:gd name="connsiteX1" fmla="*/ 20097 w 8119068"/>
              <a:gd name="connsiteY1" fmla="*/ 472632 h 2110454"/>
              <a:gd name="connsiteX2" fmla="*/ 40193 w 8119068"/>
              <a:gd name="connsiteY2" fmla="*/ 502778 h 2110454"/>
              <a:gd name="connsiteX3" fmla="*/ 90435 w 8119068"/>
              <a:gd name="connsiteY3" fmla="*/ 573116 h 2110454"/>
              <a:gd name="connsiteX4" fmla="*/ 120580 w 8119068"/>
              <a:gd name="connsiteY4" fmla="*/ 633406 h 2110454"/>
              <a:gd name="connsiteX5" fmla="*/ 190919 w 8119068"/>
              <a:gd name="connsiteY5" fmla="*/ 743938 h 2110454"/>
              <a:gd name="connsiteX6" fmla="*/ 221064 w 8119068"/>
              <a:gd name="connsiteY6" fmla="*/ 764035 h 2110454"/>
              <a:gd name="connsiteX7" fmla="*/ 241160 w 8119068"/>
              <a:gd name="connsiteY7" fmla="*/ 794180 h 2110454"/>
              <a:gd name="connsiteX8" fmla="*/ 251209 w 8119068"/>
              <a:gd name="connsiteY8" fmla="*/ 824325 h 2110454"/>
              <a:gd name="connsiteX9" fmla="*/ 281354 w 8119068"/>
              <a:gd name="connsiteY9" fmla="*/ 844421 h 2110454"/>
              <a:gd name="connsiteX10" fmla="*/ 321547 w 8119068"/>
              <a:gd name="connsiteY10" fmla="*/ 874567 h 2110454"/>
              <a:gd name="connsiteX11" fmla="*/ 351692 w 8119068"/>
              <a:gd name="connsiteY11" fmla="*/ 904712 h 2110454"/>
              <a:gd name="connsiteX12" fmla="*/ 422031 w 8119068"/>
              <a:gd name="connsiteY12" fmla="*/ 944905 h 2110454"/>
              <a:gd name="connsiteX13" fmla="*/ 442127 w 8119068"/>
              <a:gd name="connsiteY13" fmla="*/ 995147 h 2110454"/>
              <a:gd name="connsiteX14" fmla="*/ 502417 w 8119068"/>
              <a:gd name="connsiteY14" fmla="*/ 1055437 h 2110454"/>
              <a:gd name="connsiteX15" fmla="*/ 532563 w 8119068"/>
              <a:gd name="connsiteY15" fmla="*/ 1115727 h 2110454"/>
              <a:gd name="connsiteX16" fmla="*/ 562708 w 8119068"/>
              <a:gd name="connsiteY16" fmla="*/ 1135824 h 2110454"/>
              <a:gd name="connsiteX17" fmla="*/ 572756 w 8119068"/>
              <a:gd name="connsiteY17" fmla="*/ 1165969 h 2110454"/>
              <a:gd name="connsiteX18" fmla="*/ 622998 w 8119068"/>
              <a:gd name="connsiteY18" fmla="*/ 1226259 h 2110454"/>
              <a:gd name="connsiteX19" fmla="*/ 633046 w 8119068"/>
              <a:gd name="connsiteY19" fmla="*/ 1256404 h 2110454"/>
              <a:gd name="connsiteX20" fmla="*/ 763675 w 8119068"/>
              <a:gd name="connsiteY20" fmla="*/ 1326742 h 2110454"/>
              <a:gd name="connsiteX21" fmla="*/ 783771 w 8119068"/>
              <a:gd name="connsiteY21" fmla="*/ 1356887 h 2110454"/>
              <a:gd name="connsiteX22" fmla="*/ 844061 w 8119068"/>
              <a:gd name="connsiteY22" fmla="*/ 1397081 h 2110454"/>
              <a:gd name="connsiteX23" fmla="*/ 854110 w 8119068"/>
              <a:gd name="connsiteY23" fmla="*/ 1427226 h 2110454"/>
              <a:gd name="connsiteX24" fmla="*/ 904352 w 8119068"/>
              <a:gd name="connsiteY24" fmla="*/ 1477468 h 2110454"/>
              <a:gd name="connsiteX25" fmla="*/ 954593 w 8119068"/>
              <a:gd name="connsiteY25" fmla="*/ 1487516 h 2110454"/>
              <a:gd name="connsiteX26" fmla="*/ 1034980 w 8119068"/>
              <a:gd name="connsiteY26" fmla="*/ 1477468 h 2110454"/>
              <a:gd name="connsiteX27" fmla="*/ 1045028 w 8119068"/>
              <a:gd name="connsiteY27" fmla="*/ 1427226 h 2110454"/>
              <a:gd name="connsiteX28" fmla="*/ 1055077 w 8119068"/>
              <a:gd name="connsiteY28" fmla="*/ 1346839 h 2110454"/>
              <a:gd name="connsiteX29" fmla="*/ 1225899 w 8119068"/>
              <a:gd name="connsiteY29" fmla="*/ 1376984 h 2110454"/>
              <a:gd name="connsiteX30" fmla="*/ 1778558 w 8119068"/>
              <a:gd name="connsiteY30" fmla="*/ 1387032 h 2110454"/>
              <a:gd name="connsiteX31" fmla="*/ 1979525 w 8119068"/>
              <a:gd name="connsiteY31" fmla="*/ 1397081 h 2110454"/>
              <a:gd name="connsiteX32" fmla="*/ 2080009 w 8119068"/>
              <a:gd name="connsiteY32" fmla="*/ 1376984 h 2110454"/>
              <a:gd name="connsiteX33" fmla="*/ 2250831 w 8119068"/>
              <a:gd name="connsiteY33" fmla="*/ 1366936 h 2110454"/>
              <a:gd name="connsiteX34" fmla="*/ 2291024 w 8119068"/>
              <a:gd name="connsiteY34" fmla="*/ 1376984 h 2110454"/>
              <a:gd name="connsiteX35" fmla="*/ 2301072 w 8119068"/>
              <a:gd name="connsiteY35" fmla="*/ 1407129 h 2110454"/>
              <a:gd name="connsiteX36" fmla="*/ 2331217 w 8119068"/>
              <a:gd name="connsiteY36" fmla="*/ 1427226 h 2110454"/>
              <a:gd name="connsiteX37" fmla="*/ 2391508 w 8119068"/>
              <a:gd name="connsiteY37" fmla="*/ 1527709 h 2110454"/>
              <a:gd name="connsiteX38" fmla="*/ 2421653 w 8119068"/>
              <a:gd name="connsiteY38" fmla="*/ 1537758 h 2110454"/>
              <a:gd name="connsiteX39" fmla="*/ 2431701 w 8119068"/>
              <a:gd name="connsiteY39" fmla="*/ 1577951 h 2110454"/>
              <a:gd name="connsiteX40" fmla="*/ 2451798 w 8119068"/>
              <a:gd name="connsiteY40" fmla="*/ 1608096 h 2110454"/>
              <a:gd name="connsiteX41" fmla="*/ 2522136 w 8119068"/>
              <a:gd name="connsiteY41" fmla="*/ 1638241 h 2110454"/>
              <a:gd name="connsiteX42" fmla="*/ 2592475 w 8119068"/>
              <a:gd name="connsiteY42" fmla="*/ 1648290 h 2110454"/>
              <a:gd name="connsiteX43" fmla="*/ 2743200 w 8119068"/>
              <a:gd name="connsiteY43" fmla="*/ 1638241 h 2110454"/>
              <a:gd name="connsiteX44" fmla="*/ 2783393 w 8119068"/>
              <a:gd name="connsiteY44" fmla="*/ 1547806 h 2110454"/>
              <a:gd name="connsiteX45" fmla="*/ 2813538 w 8119068"/>
              <a:gd name="connsiteY45" fmla="*/ 1527709 h 2110454"/>
              <a:gd name="connsiteX46" fmla="*/ 2823587 w 8119068"/>
              <a:gd name="connsiteY46" fmla="*/ 1497564 h 2110454"/>
              <a:gd name="connsiteX47" fmla="*/ 2873828 w 8119068"/>
              <a:gd name="connsiteY47" fmla="*/ 1437274 h 2110454"/>
              <a:gd name="connsiteX48" fmla="*/ 3135086 w 8119068"/>
              <a:gd name="connsiteY48" fmla="*/ 1447323 h 2110454"/>
              <a:gd name="connsiteX49" fmla="*/ 3386294 w 8119068"/>
              <a:gd name="connsiteY49" fmla="*/ 1467419 h 2110454"/>
              <a:gd name="connsiteX50" fmla="*/ 3486778 w 8119068"/>
              <a:gd name="connsiteY50" fmla="*/ 1437274 h 2110454"/>
              <a:gd name="connsiteX51" fmla="*/ 3547068 w 8119068"/>
              <a:gd name="connsiteY51" fmla="*/ 1417178 h 2110454"/>
              <a:gd name="connsiteX52" fmla="*/ 3617406 w 8119068"/>
              <a:gd name="connsiteY52" fmla="*/ 1387032 h 2110454"/>
              <a:gd name="connsiteX53" fmla="*/ 3647552 w 8119068"/>
              <a:gd name="connsiteY53" fmla="*/ 1366936 h 2110454"/>
              <a:gd name="connsiteX54" fmla="*/ 3697793 w 8119068"/>
              <a:gd name="connsiteY54" fmla="*/ 1356887 h 2110454"/>
              <a:gd name="connsiteX55" fmla="*/ 3798277 w 8119068"/>
              <a:gd name="connsiteY55" fmla="*/ 1316694 h 2110454"/>
              <a:gd name="connsiteX56" fmla="*/ 3828422 w 8119068"/>
              <a:gd name="connsiteY56" fmla="*/ 1296597 h 2110454"/>
              <a:gd name="connsiteX57" fmla="*/ 4059534 w 8119068"/>
              <a:gd name="connsiteY57" fmla="*/ 1306646 h 2110454"/>
              <a:gd name="connsiteX58" fmla="*/ 4230356 w 8119068"/>
              <a:gd name="connsiteY58" fmla="*/ 1326742 h 2110454"/>
              <a:gd name="connsiteX59" fmla="*/ 4300694 w 8119068"/>
              <a:gd name="connsiteY59" fmla="*/ 1336791 h 2110454"/>
              <a:gd name="connsiteX60" fmla="*/ 4381081 w 8119068"/>
              <a:gd name="connsiteY60" fmla="*/ 1356887 h 2110454"/>
              <a:gd name="connsiteX61" fmla="*/ 4441371 w 8119068"/>
              <a:gd name="connsiteY61" fmla="*/ 1407129 h 2110454"/>
              <a:gd name="connsiteX62" fmla="*/ 4481565 w 8119068"/>
              <a:gd name="connsiteY62" fmla="*/ 1437274 h 2110454"/>
              <a:gd name="connsiteX63" fmla="*/ 4491613 w 8119068"/>
              <a:gd name="connsiteY63" fmla="*/ 1467419 h 2110454"/>
              <a:gd name="connsiteX64" fmla="*/ 4551903 w 8119068"/>
              <a:gd name="connsiteY64" fmla="*/ 1497564 h 2110454"/>
              <a:gd name="connsiteX65" fmla="*/ 4612193 w 8119068"/>
              <a:gd name="connsiteY65" fmla="*/ 1557854 h 2110454"/>
              <a:gd name="connsiteX66" fmla="*/ 4735307 w 8119068"/>
              <a:gd name="connsiteY66" fmla="*/ 1985011 h 2110454"/>
              <a:gd name="connsiteX67" fmla="*/ 5127135 w 8119068"/>
              <a:gd name="connsiteY67" fmla="*/ 2090458 h 2110454"/>
              <a:gd name="connsiteX68" fmla="*/ 5179885 w 8119068"/>
              <a:gd name="connsiteY68" fmla="*/ 1476226 h 2110454"/>
              <a:gd name="connsiteX69" fmla="*/ 5586883 w 8119068"/>
              <a:gd name="connsiteY69" fmla="*/ 1487516 h 2110454"/>
              <a:gd name="connsiteX70" fmla="*/ 5617028 w 8119068"/>
              <a:gd name="connsiteY70" fmla="*/ 1477468 h 2110454"/>
              <a:gd name="connsiteX71" fmla="*/ 5757705 w 8119068"/>
              <a:gd name="connsiteY71" fmla="*/ 1497564 h 2110454"/>
              <a:gd name="connsiteX72" fmla="*/ 5978769 w 8119068"/>
              <a:gd name="connsiteY72" fmla="*/ 1487516 h 2110454"/>
              <a:gd name="connsiteX73" fmla="*/ 6008914 w 8119068"/>
              <a:gd name="connsiteY73" fmla="*/ 1497564 h 2110454"/>
              <a:gd name="connsiteX74" fmla="*/ 6059156 w 8119068"/>
              <a:gd name="connsiteY74" fmla="*/ 1437274 h 2110454"/>
              <a:gd name="connsiteX75" fmla="*/ 6129494 w 8119068"/>
              <a:gd name="connsiteY75" fmla="*/ 1407129 h 2110454"/>
              <a:gd name="connsiteX76" fmla="*/ 6229978 w 8119068"/>
              <a:gd name="connsiteY76" fmla="*/ 1397081 h 2110454"/>
              <a:gd name="connsiteX77" fmla="*/ 6280220 w 8119068"/>
              <a:gd name="connsiteY77" fmla="*/ 1376984 h 2110454"/>
              <a:gd name="connsiteX78" fmla="*/ 6320413 w 8119068"/>
              <a:gd name="connsiteY78" fmla="*/ 1366936 h 2110454"/>
              <a:gd name="connsiteX79" fmla="*/ 6340510 w 8119068"/>
              <a:gd name="connsiteY79" fmla="*/ 1336791 h 2110454"/>
              <a:gd name="connsiteX80" fmla="*/ 6370655 w 8119068"/>
              <a:gd name="connsiteY80" fmla="*/ 1326742 h 2110454"/>
              <a:gd name="connsiteX81" fmla="*/ 6451042 w 8119068"/>
              <a:gd name="connsiteY81" fmla="*/ 1316694 h 2110454"/>
              <a:gd name="connsiteX82" fmla="*/ 7325248 w 8119068"/>
              <a:gd name="connsiteY82" fmla="*/ 1306646 h 2110454"/>
              <a:gd name="connsiteX83" fmla="*/ 7415683 w 8119068"/>
              <a:gd name="connsiteY83" fmla="*/ 1276501 h 2110454"/>
              <a:gd name="connsiteX84" fmla="*/ 7475974 w 8119068"/>
              <a:gd name="connsiteY84" fmla="*/ 1256404 h 2110454"/>
              <a:gd name="connsiteX85" fmla="*/ 7506119 w 8119068"/>
              <a:gd name="connsiteY85" fmla="*/ 1246356 h 2110454"/>
              <a:gd name="connsiteX86" fmla="*/ 7556360 w 8119068"/>
              <a:gd name="connsiteY86" fmla="*/ 1196114 h 2110454"/>
              <a:gd name="connsiteX87" fmla="*/ 7576457 w 8119068"/>
              <a:gd name="connsiteY87" fmla="*/ 1165969 h 2110454"/>
              <a:gd name="connsiteX88" fmla="*/ 7606602 w 8119068"/>
              <a:gd name="connsiteY88" fmla="*/ 1145872 h 2110454"/>
              <a:gd name="connsiteX89" fmla="*/ 7676941 w 8119068"/>
              <a:gd name="connsiteY89" fmla="*/ 1105679 h 2110454"/>
              <a:gd name="connsiteX90" fmla="*/ 7707086 w 8119068"/>
              <a:gd name="connsiteY90" fmla="*/ 1075534 h 2110454"/>
              <a:gd name="connsiteX91" fmla="*/ 7737231 w 8119068"/>
              <a:gd name="connsiteY91" fmla="*/ 1055437 h 2110454"/>
              <a:gd name="connsiteX92" fmla="*/ 7757327 w 8119068"/>
              <a:gd name="connsiteY92" fmla="*/ 1015243 h 2110454"/>
              <a:gd name="connsiteX93" fmla="*/ 7787472 w 8119068"/>
              <a:gd name="connsiteY93" fmla="*/ 985098 h 2110454"/>
              <a:gd name="connsiteX94" fmla="*/ 7817617 w 8119068"/>
              <a:gd name="connsiteY94" fmla="*/ 944905 h 2110454"/>
              <a:gd name="connsiteX95" fmla="*/ 7827666 w 8119068"/>
              <a:gd name="connsiteY95" fmla="*/ 894663 h 2110454"/>
              <a:gd name="connsiteX96" fmla="*/ 7837714 w 8119068"/>
              <a:gd name="connsiteY96" fmla="*/ 864518 h 2110454"/>
              <a:gd name="connsiteX97" fmla="*/ 7847763 w 8119068"/>
              <a:gd name="connsiteY97" fmla="*/ 723841 h 2110454"/>
              <a:gd name="connsiteX98" fmla="*/ 7867859 w 8119068"/>
              <a:gd name="connsiteY98" fmla="*/ 683648 h 2110454"/>
              <a:gd name="connsiteX99" fmla="*/ 7877908 w 8119068"/>
              <a:gd name="connsiteY99" fmla="*/ 653503 h 2110454"/>
              <a:gd name="connsiteX100" fmla="*/ 7887956 w 8119068"/>
              <a:gd name="connsiteY100" fmla="*/ 522874 h 2110454"/>
              <a:gd name="connsiteX101" fmla="*/ 7908053 w 8119068"/>
              <a:gd name="connsiteY101" fmla="*/ 462584 h 2110454"/>
              <a:gd name="connsiteX102" fmla="*/ 7928149 w 8119068"/>
              <a:gd name="connsiteY102" fmla="*/ 402294 h 2110454"/>
              <a:gd name="connsiteX103" fmla="*/ 7938198 w 8119068"/>
              <a:gd name="connsiteY103" fmla="*/ 372149 h 2110454"/>
              <a:gd name="connsiteX104" fmla="*/ 7958294 w 8119068"/>
              <a:gd name="connsiteY104" fmla="*/ 342004 h 2110454"/>
              <a:gd name="connsiteX105" fmla="*/ 7988439 w 8119068"/>
              <a:gd name="connsiteY105" fmla="*/ 231472 h 2110454"/>
              <a:gd name="connsiteX106" fmla="*/ 8008536 w 8119068"/>
              <a:gd name="connsiteY106" fmla="*/ 191279 h 2110454"/>
              <a:gd name="connsiteX107" fmla="*/ 8018585 w 8119068"/>
              <a:gd name="connsiteY107" fmla="*/ 161134 h 2110454"/>
              <a:gd name="connsiteX108" fmla="*/ 8038681 w 8119068"/>
              <a:gd name="connsiteY108" fmla="*/ 70698 h 2110454"/>
              <a:gd name="connsiteX109" fmla="*/ 8109020 w 8119068"/>
              <a:gd name="connsiteY109" fmla="*/ 360 h 2110454"/>
              <a:gd name="connsiteX110" fmla="*/ 8119068 w 8119068"/>
              <a:gd name="connsiteY110" fmla="*/ 360 h 2110454"/>
              <a:gd name="connsiteX0" fmla="*/ 0 w 8119068"/>
              <a:gd name="connsiteY0" fmla="*/ 392246 h 2146400"/>
              <a:gd name="connsiteX1" fmla="*/ 20097 w 8119068"/>
              <a:gd name="connsiteY1" fmla="*/ 472632 h 2146400"/>
              <a:gd name="connsiteX2" fmla="*/ 40193 w 8119068"/>
              <a:gd name="connsiteY2" fmla="*/ 502778 h 2146400"/>
              <a:gd name="connsiteX3" fmla="*/ 90435 w 8119068"/>
              <a:gd name="connsiteY3" fmla="*/ 573116 h 2146400"/>
              <a:gd name="connsiteX4" fmla="*/ 120580 w 8119068"/>
              <a:gd name="connsiteY4" fmla="*/ 633406 h 2146400"/>
              <a:gd name="connsiteX5" fmla="*/ 190919 w 8119068"/>
              <a:gd name="connsiteY5" fmla="*/ 743938 h 2146400"/>
              <a:gd name="connsiteX6" fmla="*/ 221064 w 8119068"/>
              <a:gd name="connsiteY6" fmla="*/ 764035 h 2146400"/>
              <a:gd name="connsiteX7" fmla="*/ 241160 w 8119068"/>
              <a:gd name="connsiteY7" fmla="*/ 794180 h 2146400"/>
              <a:gd name="connsiteX8" fmla="*/ 251209 w 8119068"/>
              <a:gd name="connsiteY8" fmla="*/ 824325 h 2146400"/>
              <a:gd name="connsiteX9" fmla="*/ 281354 w 8119068"/>
              <a:gd name="connsiteY9" fmla="*/ 844421 h 2146400"/>
              <a:gd name="connsiteX10" fmla="*/ 321547 w 8119068"/>
              <a:gd name="connsiteY10" fmla="*/ 874567 h 2146400"/>
              <a:gd name="connsiteX11" fmla="*/ 351692 w 8119068"/>
              <a:gd name="connsiteY11" fmla="*/ 904712 h 2146400"/>
              <a:gd name="connsiteX12" fmla="*/ 422031 w 8119068"/>
              <a:gd name="connsiteY12" fmla="*/ 944905 h 2146400"/>
              <a:gd name="connsiteX13" fmla="*/ 442127 w 8119068"/>
              <a:gd name="connsiteY13" fmla="*/ 995147 h 2146400"/>
              <a:gd name="connsiteX14" fmla="*/ 502417 w 8119068"/>
              <a:gd name="connsiteY14" fmla="*/ 1055437 h 2146400"/>
              <a:gd name="connsiteX15" fmla="*/ 532563 w 8119068"/>
              <a:gd name="connsiteY15" fmla="*/ 1115727 h 2146400"/>
              <a:gd name="connsiteX16" fmla="*/ 562708 w 8119068"/>
              <a:gd name="connsiteY16" fmla="*/ 1135824 h 2146400"/>
              <a:gd name="connsiteX17" fmla="*/ 572756 w 8119068"/>
              <a:gd name="connsiteY17" fmla="*/ 1165969 h 2146400"/>
              <a:gd name="connsiteX18" fmla="*/ 622998 w 8119068"/>
              <a:gd name="connsiteY18" fmla="*/ 1226259 h 2146400"/>
              <a:gd name="connsiteX19" fmla="*/ 633046 w 8119068"/>
              <a:gd name="connsiteY19" fmla="*/ 1256404 h 2146400"/>
              <a:gd name="connsiteX20" fmla="*/ 763675 w 8119068"/>
              <a:gd name="connsiteY20" fmla="*/ 1326742 h 2146400"/>
              <a:gd name="connsiteX21" fmla="*/ 783771 w 8119068"/>
              <a:gd name="connsiteY21" fmla="*/ 1356887 h 2146400"/>
              <a:gd name="connsiteX22" fmla="*/ 844061 w 8119068"/>
              <a:gd name="connsiteY22" fmla="*/ 1397081 h 2146400"/>
              <a:gd name="connsiteX23" fmla="*/ 854110 w 8119068"/>
              <a:gd name="connsiteY23" fmla="*/ 1427226 h 2146400"/>
              <a:gd name="connsiteX24" fmla="*/ 904352 w 8119068"/>
              <a:gd name="connsiteY24" fmla="*/ 1477468 h 2146400"/>
              <a:gd name="connsiteX25" fmla="*/ 954593 w 8119068"/>
              <a:gd name="connsiteY25" fmla="*/ 1487516 h 2146400"/>
              <a:gd name="connsiteX26" fmla="*/ 1034980 w 8119068"/>
              <a:gd name="connsiteY26" fmla="*/ 1477468 h 2146400"/>
              <a:gd name="connsiteX27" fmla="*/ 1045028 w 8119068"/>
              <a:gd name="connsiteY27" fmla="*/ 1427226 h 2146400"/>
              <a:gd name="connsiteX28" fmla="*/ 1055077 w 8119068"/>
              <a:gd name="connsiteY28" fmla="*/ 1346839 h 2146400"/>
              <a:gd name="connsiteX29" fmla="*/ 1225899 w 8119068"/>
              <a:gd name="connsiteY29" fmla="*/ 1376984 h 2146400"/>
              <a:gd name="connsiteX30" fmla="*/ 1778558 w 8119068"/>
              <a:gd name="connsiteY30" fmla="*/ 1387032 h 2146400"/>
              <a:gd name="connsiteX31" fmla="*/ 1979525 w 8119068"/>
              <a:gd name="connsiteY31" fmla="*/ 1397081 h 2146400"/>
              <a:gd name="connsiteX32" fmla="*/ 2080009 w 8119068"/>
              <a:gd name="connsiteY32" fmla="*/ 1376984 h 2146400"/>
              <a:gd name="connsiteX33" fmla="*/ 2250831 w 8119068"/>
              <a:gd name="connsiteY33" fmla="*/ 1366936 h 2146400"/>
              <a:gd name="connsiteX34" fmla="*/ 2291024 w 8119068"/>
              <a:gd name="connsiteY34" fmla="*/ 1376984 h 2146400"/>
              <a:gd name="connsiteX35" fmla="*/ 2301072 w 8119068"/>
              <a:gd name="connsiteY35" fmla="*/ 1407129 h 2146400"/>
              <a:gd name="connsiteX36" fmla="*/ 2331217 w 8119068"/>
              <a:gd name="connsiteY36" fmla="*/ 1427226 h 2146400"/>
              <a:gd name="connsiteX37" fmla="*/ 2391508 w 8119068"/>
              <a:gd name="connsiteY37" fmla="*/ 1527709 h 2146400"/>
              <a:gd name="connsiteX38" fmla="*/ 2421653 w 8119068"/>
              <a:gd name="connsiteY38" fmla="*/ 1537758 h 2146400"/>
              <a:gd name="connsiteX39" fmla="*/ 2431701 w 8119068"/>
              <a:gd name="connsiteY39" fmla="*/ 1577951 h 2146400"/>
              <a:gd name="connsiteX40" fmla="*/ 2451798 w 8119068"/>
              <a:gd name="connsiteY40" fmla="*/ 1608096 h 2146400"/>
              <a:gd name="connsiteX41" fmla="*/ 2522136 w 8119068"/>
              <a:gd name="connsiteY41" fmla="*/ 1638241 h 2146400"/>
              <a:gd name="connsiteX42" fmla="*/ 2592475 w 8119068"/>
              <a:gd name="connsiteY42" fmla="*/ 1648290 h 2146400"/>
              <a:gd name="connsiteX43" fmla="*/ 2743200 w 8119068"/>
              <a:gd name="connsiteY43" fmla="*/ 1638241 h 2146400"/>
              <a:gd name="connsiteX44" fmla="*/ 2783393 w 8119068"/>
              <a:gd name="connsiteY44" fmla="*/ 1547806 h 2146400"/>
              <a:gd name="connsiteX45" fmla="*/ 2813538 w 8119068"/>
              <a:gd name="connsiteY45" fmla="*/ 1527709 h 2146400"/>
              <a:gd name="connsiteX46" fmla="*/ 2823587 w 8119068"/>
              <a:gd name="connsiteY46" fmla="*/ 1497564 h 2146400"/>
              <a:gd name="connsiteX47" fmla="*/ 2873828 w 8119068"/>
              <a:gd name="connsiteY47" fmla="*/ 1437274 h 2146400"/>
              <a:gd name="connsiteX48" fmla="*/ 3135086 w 8119068"/>
              <a:gd name="connsiteY48" fmla="*/ 1447323 h 2146400"/>
              <a:gd name="connsiteX49" fmla="*/ 3386294 w 8119068"/>
              <a:gd name="connsiteY49" fmla="*/ 1467419 h 2146400"/>
              <a:gd name="connsiteX50" fmla="*/ 3486778 w 8119068"/>
              <a:gd name="connsiteY50" fmla="*/ 1437274 h 2146400"/>
              <a:gd name="connsiteX51" fmla="*/ 3547068 w 8119068"/>
              <a:gd name="connsiteY51" fmla="*/ 1417178 h 2146400"/>
              <a:gd name="connsiteX52" fmla="*/ 3617406 w 8119068"/>
              <a:gd name="connsiteY52" fmla="*/ 1387032 h 2146400"/>
              <a:gd name="connsiteX53" fmla="*/ 3647552 w 8119068"/>
              <a:gd name="connsiteY53" fmla="*/ 1366936 h 2146400"/>
              <a:gd name="connsiteX54" fmla="*/ 3697793 w 8119068"/>
              <a:gd name="connsiteY54" fmla="*/ 1356887 h 2146400"/>
              <a:gd name="connsiteX55" fmla="*/ 3798277 w 8119068"/>
              <a:gd name="connsiteY55" fmla="*/ 1316694 h 2146400"/>
              <a:gd name="connsiteX56" fmla="*/ 3828422 w 8119068"/>
              <a:gd name="connsiteY56" fmla="*/ 1296597 h 2146400"/>
              <a:gd name="connsiteX57" fmla="*/ 4059534 w 8119068"/>
              <a:gd name="connsiteY57" fmla="*/ 1306646 h 2146400"/>
              <a:gd name="connsiteX58" fmla="*/ 4230356 w 8119068"/>
              <a:gd name="connsiteY58" fmla="*/ 1326742 h 2146400"/>
              <a:gd name="connsiteX59" fmla="*/ 4300694 w 8119068"/>
              <a:gd name="connsiteY59" fmla="*/ 1336791 h 2146400"/>
              <a:gd name="connsiteX60" fmla="*/ 4381081 w 8119068"/>
              <a:gd name="connsiteY60" fmla="*/ 1356887 h 2146400"/>
              <a:gd name="connsiteX61" fmla="*/ 4441371 w 8119068"/>
              <a:gd name="connsiteY61" fmla="*/ 1407129 h 2146400"/>
              <a:gd name="connsiteX62" fmla="*/ 4481565 w 8119068"/>
              <a:gd name="connsiteY62" fmla="*/ 1437274 h 2146400"/>
              <a:gd name="connsiteX63" fmla="*/ 4491613 w 8119068"/>
              <a:gd name="connsiteY63" fmla="*/ 1467419 h 2146400"/>
              <a:gd name="connsiteX64" fmla="*/ 4551903 w 8119068"/>
              <a:gd name="connsiteY64" fmla="*/ 1497564 h 2146400"/>
              <a:gd name="connsiteX65" fmla="*/ 4612193 w 8119068"/>
              <a:gd name="connsiteY65" fmla="*/ 1557854 h 2146400"/>
              <a:gd name="connsiteX66" fmla="*/ 4705169 w 8119068"/>
              <a:gd name="connsiteY66" fmla="*/ 2134094 h 2146400"/>
              <a:gd name="connsiteX67" fmla="*/ 5127135 w 8119068"/>
              <a:gd name="connsiteY67" fmla="*/ 2090458 h 2146400"/>
              <a:gd name="connsiteX68" fmla="*/ 5179885 w 8119068"/>
              <a:gd name="connsiteY68" fmla="*/ 1476226 h 2146400"/>
              <a:gd name="connsiteX69" fmla="*/ 5586883 w 8119068"/>
              <a:gd name="connsiteY69" fmla="*/ 1487516 h 2146400"/>
              <a:gd name="connsiteX70" fmla="*/ 5617028 w 8119068"/>
              <a:gd name="connsiteY70" fmla="*/ 1477468 h 2146400"/>
              <a:gd name="connsiteX71" fmla="*/ 5757705 w 8119068"/>
              <a:gd name="connsiteY71" fmla="*/ 1497564 h 2146400"/>
              <a:gd name="connsiteX72" fmla="*/ 5978769 w 8119068"/>
              <a:gd name="connsiteY72" fmla="*/ 1487516 h 2146400"/>
              <a:gd name="connsiteX73" fmla="*/ 6008914 w 8119068"/>
              <a:gd name="connsiteY73" fmla="*/ 1497564 h 2146400"/>
              <a:gd name="connsiteX74" fmla="*/ 6059156 w 8119068"/>
              <a:gd name="connsiteY74" fmla="*/ 1437274 h 2146400"/>
              <a:gd name="connsiteX75" fmla="*/ 6129494 w 8119068"/>
              <a:gd name="connsiteY75" fmla="*/ 1407129 h 2146400"/>
              <a:gd name="connsiteX76" fmla="*/ 6229978 w 8119068"/>
              <a:gd name="connsiteY76" fmla="*/ 1397081 h 2146400"/>
              <a:gd name="connsiteX77" fmla="*/ 6280220 w 8119068"/>
              <a:gd name="connsiteY77" fmla="*/ 1376984 h 2146400"/>
              <a:gd name="connsiteX78" fmla="*/ 6320413 w 8119068"/>
              <a:gd name="connsiteY78" fmla="*/ 1366936 h 2146400"/>
              <a:gd name="connsiteX79" fmla="*/ 6340510 w 8119068"/>
              <a:gd name="connsiteY79" fmla="*/ 1336791 h 2146400"/>
              <a:gd name="connsiteX80" fmla="*/ 6370655 w 8119068"/>
              <a:gd name="connsiteY80" fmla="*/ 1326742 h 2146400"/>
              <a:gd name="connsiteX81" fmla="*/ 6451042 w 8119068"/>
              <a:gd name="connsiteY81" fmla="*/ 1316694 h 2146400"/>
              <a:gd name="connsiteX82" fmla="*/ 7325248 w 8119068"/>
              <a:gd name="connsiteY82" fmla="*/ 1306646 h 2146400"/>
              <a:gd name="connsiteX83" fmla="*/ 7415683 w 8119068"/>
              <a:gd name="connsiteY83" fmla="*/ 1276501 h 2146400"/>
              <a:gd name="connsiteX84" fmla="*/ 7475974 w 8119068"/>
              <a:gd name="connsiteY84" fmla="*/ 1256404 h 2146400"/>
              <a:gd name="connsiteX85" fmla="*/ 7506119 w 8119068"/>
              <a:gd name="connsiteY85" fmla="*/ 1246356 h 2146400"/>
              <a:gd name="connsiteX86" fmla="*/ 7556360 w 8119068"/>
              <a:gd name="connsiteY86" fmla="*/ 1196114 h 2146400"/>
              <a:gd name="connsiteX87" fmla="*/ 7576457 w 8119068"/>
              <a:gd name="connsiteY87" fmla="*/ 1165969 h 2146400"/>
              <a:gd name="connsiteX88" fmla="*/ 7606602 w 8119068"/>
              <a:gd name="connsiteY88" fmla="*/ 1145872 h 2146400"/>
              <a:gd name="connsiteX89" fmla="*/ 7676941 w 8119068"/>
              <a:gd name="connsiteY89" fmla="*/ 1105679 h 2146400"/>
              <a:gd name="connsiteX90" fmla="*/ 7707086 w 8119068"/>
              <a:gd name="connsiteY90" fmla="*/ 1075534 h 2146400"/>
              <a:gd name="connsiteX91" fmla="*/ 7737231 w 8119068"/>
              <a:gd name="connsiteY91" fmla="*/ 1055437 h 2146400"/>
              <a:gd name="connsiteX92" fmla="*/ 7757327 w 8119068"/>
              <a:gd name="connsiteY92" fmla="*/ 1015243 h 2146400"/>
              <a:gd name="connsiteX93" fmla="*/ 7787472 w 8119068"/>
              <a:gd name="connsiteY93" fmla="*/ 985098 h 2146400"/>
              <a:gd name="connsiteX94" fmla="*/ 7817617 w 8119068"/>
              <a:gd name="connsiteY94" fmla="*/ 944905 h 2146400"/>
              <a:gd name="connsiteX95" fmla="*/ 7827666 w 8119068"/>
              <a:gd name="connsiteY95" fmla="*/ 894663 h 2146400"/>
              <a:gd name="connsiteX96" fmla="*/ 7837714 w 8119068"/>
              <a:gd name="connsiteY96" fmla="*/ 864518 h 2146400"/>
              <a:gd name="connsiteX97" fmla="*/ 7847763 w 8119068"/>
              <a:gd name="connsiteY97" fmla="*/ 723841 h 2146400"/>
              <a:gd name="connsiteX98" fmla="*/ 7867859 w 8119068"/>
              <a:gd name="connsiteY98" fmla="*/ 683648 h 2146400"/>
              <a:gd name="connsiteX99" fmla="*/ 7877908 w 8119068"/>
              <a:gd name="connsiteY99" fmla="*/ 653503 h 2146400"/>
              <a:gd name="connsiteX100" fmla="*/ 7887956 w 8119068"/>
              <a:gd name="connsiteY100" fmla="*/ 522874 h 2146400"/>
              <a:gd name="connsiteX101" fmla="*/ 7908053 w 8119068"/>
              <a:gd name="connsiteY101" fmla="*/ 462584 h 2146400"/>
              <a:gd name="connsiteX102" fmla="*/ 7928149 w 8119068"/>
              <a:gd name="connsiteY102" fmla="*/ 402294 h 2146400"/>
              <a:gd name="connsiteX103" fmla="*/ 7938198 w 8119068"/>
              <a:gd name="connsiteY103" fmla="*/ 372149 h 2146400"/>
              <a:gd name="connsiteX104" fmla="*/ 7958294 w 8119068"/>
              <a:gd name="connsiteY104" fmla="*/ 342004 h 2146400"/>
              <a:gd name="connsiteX105" fmla="*/ 7988439 w 8119068"/>
              <a:gd name="connsiteY105" fmla="*/ 231472 h 2146400"/>
              <a:gd name="connsiteX106" fmla="*/ 8008536 w 8119068"/>
              <a:gd name="connsiteY106" fmla="*/ 191279 h 2146400"/>
              <a:gd name="connsiteX107" fmla="*/ 8018585 w 8119068"/>
              <a:gd name="connsiteY107" fmla="*/ 161134 h 2146400"/>
              <a:gd name="connsiteX108" fmla="*/ 8038681 w 8119068"/>
              <a:gd name="connsiteY108" fmla="*/ 70698 h 2146400"/>
              <a:gd name="connsiteX109" fmla="*/ 8109020 w 8119068"/>
              <a:gd name="connsiteY109" fmla="*/ 360 h 2146400"/>
              <a:gd name="connsiteX110" fmla="*/ 8119068 w 8119068"/>
              <a:gd name="connsiteY110" fmla="*/ 360 h 2146400"/>
              <a:gd name="connsiteX0" fmla="*/ 0 w 8119068"/>
              <a:gd name="connsiteY0" fmla="*/ 392246 h 2144148"/>
              <a:gd name="connsiteX1" fmla="*/ 20097 w 8119068"/>
              <a:gd name="connsiteY1" fmla="*/ 472632 h 2144148"/>
              <a:gd name="connsiteX2" fmla="*/ 40193 w 8119068"/>
              <a:gd name="connsiteY2" fmla="*/ 502778 h 2144148"/>
              <a:gd name="connsiteX3" fmla="*/ 90435 w 8119068"/>
              <a:gd name="connsiteY3" fmla="*/ 573116 h 2144148"/>
              <a:gd name="connsiteX4" fmla="*/ 120580 w 8119068"/>
              <a:gd name="connsiteY4" fmla="*/ 633406 h 2144148"/>
              <a:gd name="connsiteX5" fmla="*/ 190919 w 8119068"/>
              <a:gd name="connsiteY5" fmla="*/ 743938 h 2144148"/>
              <a:gd name="connsiteX6" fmla="*/ 221064 w 8119068"/>
              <a:gd name="connsiteY6" fmla="*/ 764035 h 2144148"/>
              <a:gd name="connsiteX7" fmla="*/ 241160 w 8119068"/>
              <a:gd name="connsiteY7" fmla="*/ 794180 h 2144148"/>
              <a:gd name="connsiteX8" fmla="*/ 251209 w 8119068"/>
              <a:gd name="connsiteY8" fmla="*/ 824325 h 2144148"/>
              <a:gd name="connsiteX9" fmla="*/ 281354 w 8119068"/>
              <a:gd name="connsiteY9" fmla="*/ 844421 h 2144148"/>
              <a:gd name="connsiteX10" fmla="*/ 321547 w 8119068"/>
              <a:gd name="connsiteY10" fmla="*/ 874567 h 2144148"/>
              <a:gd name="connsiteX11" fmla="*/ 351692 w 8119068"/>
              <a:gd name="connsiteY11" fmla="*/ 904712 h 2144148"/>
              <a:gd name="connsiteX12" fmla="*/ 422031 w 8119068"/>
              <a:gd name="connsiteY12" fmla="*/ 944905 h 2144148"/>
              <a:gd name="connsiteX13" fmla="*/ 442127 w 8119068"/>
              <a:gd name="connsiteY13" fmla="*/ 995147 h 2144148"/>
              <a:gd name="connsiteX14" fmla="*/ 502417 w 8119068"/>
              <a:gd name="connsiteY14" fmla="*/ 1055437 h 2144148"/>
              <a:gd name="connsiteX15" fmla="*/ 532563 w 8119068"/>
              <a:gd name="connsiteY15" fmla="*/ 1115727 h 2144148"/>
              <a:gd name="connsiteX16" fmla="*/ 562708 w 8119068"/>
              <a:gd name="connsiteY16" fmla="*/ 1135824 h 2144148"/>
              <a:gd name="connsiteX17" fmla="*/ 572756 w 8119068"/>
              <a:gd name="connsiteY17" fmla="*/ 1165969 h 2144148"/>
              <a:gd name="connsiteX18" fmla="*/ 622998 w 8119068"/>
              <a:gd name="connsiteY18" fmla="*/ 1226259 h 2144148"/>
              <a:gd name="connsiteX19" fmla="*/ 633046 w 8119068"/>
              <a:gd name="connsiteY19" fmla="*/ 1256404 h 2144148"/>
              <a:gd name="connsiteX20" fmla="*/ 763675 w 8119068"/>
              <a:gd name="connsiteY20" fmla="*/ 1326742 h 2144148"/>
              <a:gd name="connsiteX21" fmla="*/ 783771 w 8119068"/>
              <a:gd name="connsiteY21" fmla="*/ 1356887 h 2144148"/>
              <a:gd name="connsiteX22" fmla="*/ 844061 w 8119068"/>
              <a:gd name="connsiteY22" fmla="*/ 1397081 h 2144148"/>
              <a:gd name="connsiteX23" fmla="*/ 854110 w 8119068"/>
              <a:gd name="connsiteY23" fmla="*/ 1427226 h 2144148"/>
              <a:gd name="connsiteX24" fmla="*/ 904352 w 8119068"/>
              <a:gd name="connsiteY24" fmla="*/ 1477468 h 2144148"/>
              <a:gd name="connsiteX25" fmla="*/ 954593 w 8119068"/>
              <a:gd name="connsiteY25" fmla="*/ 1487516 h 2144148"/>
              <a:gd name="connsiteX26" fmla="*/ 1034980 w 8119068"/>
              <a:gd name="connsiteY26" fmla="*/ 1477468 h 2144148"/>
              <a:gd name="connsiteX27" fmla="*/ 1045028 w 8119068"/>
              <a:gd name="connsiteY27" fmla="*/ 1427226 h 2144148"/>
              <a:gd name="connsiteX28" fmla="*/ 1055077 w 8119068"/>
              <a:gd name="connsiteY28" fmla="*/ 1346839 h 2144148"/>
              <a:gd name="connsiteX29" fmla="*/ 1225899 w 8119068"/>
              <a:gd name="connsiteY29" fmla="*/ 1376984 h 2144148"/>
              <a:gd name="connsiteX30" fmla="*/ 1778558 w 8119068"/>
              <a:gd name="connsiteY30" fmla="*/ 1387032 h 2144148"/>
              <a:gd name="connsiteX31" fmla="*/ 1979525 w 8119068"/>
              <a:gd name="connsiteY31" fmla="*/ 1397081 h 2144148"/>
              <a:gd name="connsiteX32" fmla="*/ 2080009 w 8119068"/>
              <a:gd name="connsiteY32" fmla="*/ 1376984 h 2144148"/>
              <a:gd name="connsiteX33" fmla="*/ 2250831 w 8119068"/>
              <a:gd name="connsiteY33" fmla="*/ 1366936 h 2144148"/>
              <a:gd name="connsiteX34" fmla="*/ 2291024 w 8119068"/>
              <a:gd name="connsiteY34" fmla="*/ 1376984 h 2144148"/>
              <a:gd name="connsiteX35" fmla="*/ 2301072 w 8119068"/>
              <a:gd name="connsiteY35" fmla="*/ 1407129 h 2144148"/>
              <a:gd name="connsiteX36" fmla="*/ 2331217 w 8119068"/>
              <a:gd name="connsiteY36" fmla="*/ 1427226 h 2144148"/>
              <a:gd name="connsiteX37" fmla="*/ 2391508 w 8119068"/>
              <a:gd name="connsiteY37" fmla="*/ 1527709 h 2144148"/>
              <a:gd name="connsiteX38" fmla="*/ 2421653 w 8119068"/>
              <a:gd name="connsiteY38" fmla="*/ 1537758 h 2144148"/>
              <a:gd name="connsiteX39" fmla="*/ 2431701 w 8119068"/>
              <a:gd name="connsiteY39" fmla="*/ 1577951 h 2144148"/>
              <a:gd name="connsiteX40" fmla="*/ 2451798 w 8119068"/>
              <a:gd name="connsiteY40" fmla="*/ 1608096 h 2144148"/>
              <a:gd name="connsiteX41" fmla="*/ 2522136 w 8119068"/>
              <a:gd name="connsiteY41" fmla="*/ 1638241 h 2144148"/>
              <a:gd name="connsiteX42" fmla="*/ 2592475 w 8119068"/>
              <a:gd name="connsiteY42" fmla="*/ 1648290 h 2144148"/>
              <a:gd name="connsiteX43" fmla="*/ 2743200 w 8119068"/>
              <a:gd name="connsiteY43" fmla="*/ 1638241 h 2144148"/>
              <a:gd name="connsiteX44" fmla="*/ 2783393 w 8119068"/>
              <a:gd name="connsiteY44" fmla="*/ 1547806 h 2144148"/>
              <a:gd name="connsiteX45" fmla="*/ 2813538 w 8119068"/>
              <a:gd name="connsiteY45" fmla="*/ 1527709 h 2144148"/>
              <a:gd name="connsiteX46" fmla="*/ 2823587 w 8119068"/>
              <a:gd name="connsiteY46" fmla="*/ 1497564 h 2144148"/>
              <a:gd name="connsiteX47" fmla="*/ 2873828 w 8119068"/>
              <a:gd name="connsiteY47" fmla="*/ 1437274 h 2144148"/>
              <a:gd name="connsiteX48" fmla="*/ 3135086 w 8119068"/>
              <a:gd name="connsiteY48" fmla="*/ 1447323 h 2144148"/>
              <a:gd name="connsiteX49" fmla="*/ 3386294 w 8119068"/>
              <a:gd name="connsiteY49" fmla="*/ 1467419 h 2144148"/>
              <a:gd name="connsiteX50" fmla="*/ 3486778 w 8119068"/>
              <a:gd name="connsiteY50" fmla="*/ 1437274 h 2144148"/>
              <a:gd name="connsiteX51" fmla="*/ 3547068 w 8119068"/>
              <a:gd name="connsiteY51" fmla="*/ 1417178 h 2144148"/>
              <a:gd name="connsiteX52" fmla="*/ 3617406 w 8119068"/>
              <a:gd name="connsiteY52" fmla="*/ 1387032 h 2144148"/>
              <a:gd name="connsiteX53" fmla="*/ 3647552 w 8119068"/>
              <a:gd name="connsiteY53" fmla="*/ 1366936 h 2144148"/>
              <a:gd name="connsiteX54" fmla="*/ 3697793 w 8119068"/>
              <a:gd name="connsiteY54" fmla="*/ 1356887 h 2144148"/>
              <a:gd name="connsiteX55" fmla="*/ 3798277 w 8119068"/>
              <a:gd name="connsiteY55" fmla="*/ 1316694 h 2144148"/>
              <a:gd name="connsiteX56" fmla="*/ 3828422 w 8119068"/>
              <a:gd name="connsiteY56" fmla="*/ 1296597 h 2144148"/>
              <a:gd name="connsiteX57" fmla="*/ 4059534 w 8119068"/>
              <a:gd name="connsiteY57" fmla="*/ 1306646 h 2144148"/>
              <a:gd name="connsiteX58" fmla="*/ 4230356 w 8119068"/>
              <a:gd name="connsiteY58" fmla="*/ 1326742 h 2144148"/>
              <a:gd name="connsiteX59" fmla="*/ 4300694 w 8119068"/>
              <a:gd name="connsiteY59" fmla="*/ 1336791 h 2144148"/>
              <a:gd name="connsiteX60" fmla="*/ 4381081 w 8119068"/>
              <a:gd name="connsiteY60" fmla="*/ 1356887 h 2144148"/>
              <a:gd name="connsiteX61" fmla="*/ 4441371 w 8119068"/>
              <a:gd name="connsiteY61" fmla="*/ 1407129 h 2144148"/>
              <a:gd name="connsiteX62" fmla="*/ 4481565 w 8119068"/>
              <a:gd name="connsiteY62" fmla="*/ 1437274 h 2144148"/>
              <a:gd name="connsiteX63" fmla="*/ 4491613 w 8119068"/>
              <a:gd name="connsiteY63" fmla="*/ 1467419 h 2144148"/>
              <a:gd name="connsiteX64" fmla="*/ 4551903 w 8119068"/>
              <a:gd name="connsiteY64" fmla="*/ 1497564 h 2144148"/>
              <a:gd name="connsiteX65" fmla="*/ 4612193 w 8119068"/>
              <a:gd name="connsiteY65" fmla="*/ 1557854 h 2144148"/>
              <a:gd name="connsiteX66" fmla="*/ 4705169 w 8119068"/>
              <a:gd name="connsiteY66" fmla="*/ 2134094 h 2144148"/>
              <a:gd name="connsiteX67" fmla="*/ 5127135 w 8119068"/>
              <a:gd name="connsiteY67" fmla="*/ 2090458 h 2144148"/>
              <a:gd name="connsiteX68" fmla="*/ 5262767 w 8119068"/>
              <a:gd name="connsiteY68" fmla="*/ 1507612 h 2144148"/>
              <a:gd name="connsiteX69" fmla="*/ 5586883 w 8119068"/>
              <a:gd name="connsiteY69" fmla="*/ 1487516 h 2144148"/>
              <a:gd name="connsiteX70" fmla="*/ 5617028 w 8119068"/>
              <a:gd name="connsiteY70" fmla="*/ 1477468 h 2144148"/>
              <a:gd name="connsiteX71" fmla="*/ 5757705 w 8119068"/>
              <a:gd name="connsiteY71" fmla="*/ 1497564 h 2144148"/>
              <a:gd name="connsiteX72" fmla="*/ 5978769 w 8119068"/>
              <a:gd name="connsiteY72" fmla="*/ 1487516 h 2144148"/>
              <a:gd name="connsiteX73" fmla="*/ 6008914 w 8119068"/>
              <a:gd name="connsiteY73" fmla="*/ 1497564 h 2144148"/>
              <a:gd name="connsiteX74" fmla="*/ 6059156 w 8119068"/>
              <a:gd name="connsiteY74" fmla="*/ 1437274 h 2144148"/>
              <a:gd name="connsiteX75" fmla="*/ 6129494 w 8119068"/>
              <a:gd name="connsiteY75" fmla="*/ 1407129 h 2144148"/>
              <a:gd name="connsiteX76" fmla="*/ 6229978 w 8119068"/>
              <a:gd name="connsiteY76" fmla="*/ 1397081 h 2144148"/>
              <a:gd name="connsiteX77" fmla="*/ 6280220 w 8119068"/>
              <a:gd name="connsiteY77" fmla="*/ 1376984 h 2144148"/>
              <a:gd name="connsiteX78" fmla="*/ 6320413 w 8119068"/>
              <a:gd name="connsiteY78" fmla="*/ 1366936 h 2144148"/>
              <a:gd name="connsiteX79" fmla="*/ 6340510 w 8119068"/>
              <a:gd name="connsiteY79" fmla="*/ 1336791 h 2144148"/>
              <a:gd name="connsiteX80" fmla="*/ 6370655 w 8119068"/>
              <a:gd name="connsiteY80" fmla="*/ 1326742 h 2144148"/>
              <a:gd name="connsiteX81" fmla="*/ 6451042 w 8119068"/>
              <a:gd name="connsiteY81" fmla="*/ 1316694 h 2144148"/>
              <a:gd name="connsiteX82" fmla="*/ 7325248 w 8119068"/>
              <a:gd name="connsiteY82" fmla="*/ 1306646 h 2144148"/>
              <a:gd name="connsiteX83" fmla="*/ 7415683 w 8119068"/>
              <a:gd name="connsiteY83" fmla="*/ 1276501 h 2144148"/>
              <a:gd name="connsiteX84" fmla="*/ 7475974 w 8119068"/>
              <a:gd name="connsiteY84" fmla="*/ 1256404 h 2144148"/>
              <a:gd name="connsiteX85" fmla="*/ 7506119 w 8119068"/>
              <a:gd name="connsiteY85" fmla="*/ 1246356 h 2144148"/>
              <a:gd name="connsiteX86" fmla="*/ 7556360 w 8119068"/>
              <a:gd name="connsiteY86" fmla="*/ 1196114 h 2144148"/>
              <a:gd name="connsiteX87" fmla="*/ 7576457 w 8119068"/>
              <a:gd name="connsiteY87" fmla="*/ 1165969 h 2144148"/>
              <a:gd name="connsiteX88" fmla="*/ 7606602 w 8119068"/>
              <a:gd name="connsiteY88" fmla="*/ 1145872 h 2144148"/>
              <a:gd name="connsiteX89" fmla="*/ 7676941 w 8119068"/>
              <a:gd name="connsiteY89" fmla="*/ 1105679 h 2144148"/>
              <a:gd name="connsiteX90" fmla="*/ 7707086 w 8119068"/>
              <a:gd name="connsiteY90" fmla="*/ 1075534 h 2144148"/>
              <a:gd name="connsiteX91" fmla="*/ 7737231 w 8119068"/>
              <a:gd name="connsiteY91" fmla="*/ 1055437 h 2144148"/>
              <a:gd name="connsiteX92" fmla="*/ 7757327 w 8119068"/>
              <a:gd name="connsiteY92" fmla="*/ 1015243 h 2144148"/>
              <a:gd name="connsiteX93" fmla="*/ 7787472 w 8119068"/>
              <a:gd name="connsiteY93" fmla="*/ 985098 h 2144148"/>
              <a:gd name="connsiteX94" fmla="*/ 7817617 w 8119068"/>
              <a:gd name="connsiteY94" fmla="*/ 944905 h 2144148"/>
              <a:gd name="connsiteX95" fmla="*/ 7827666 w 8119068"/>
              <a:gd name="connsiteY95" fmla="*/ 894663 h 2144148"/>
              <a:gd name="connsiteX96" fmla="*/ 7837714 w 8119068"/>
              <a:gd name="connsiteY96" fmla="*/ 864518 h 2144148"/>
              <a:gd name="connsiteX97" fmla="*/ 7847763 w 8119068"/>
              <a:gd name="connsiteY97" fmla="*/ 723841 h 2144148"/>
              <a:gd name="connsiteX98" fmla="*/ 7867859 w 8119068"/>
              <a:gd name="connsiteY98" fmla="*/ 683648 h 2144148"/>
              <a:gd name="connsiteX99" fmla="*/ 7877908 w 8119068"/>
              <a:gd name="connsiteY99" fmla="*/ 653503 h 2144148"/>
              <a:gd name="connsiteX100" fmla="*/ 7887956 w 8119068"/>
              <a:gd name="connsiteY100" fmla="*/ 522874 h 2144148"/>
              <a:gd name="connsiteX101" fmla="*/ 7908053 w 8119068"/>
              <a:gd name="connsiteY101" fmla="*/ 462584 h 2144148"/>
              <a:gd name="connsiteX102" fmla="*/ 7928149 w 8119068"/>
              <a:gd name="connsiteY102" fmla="*/ 402294 h 2144148"/>
              <a:gd name="connsiteX103" fmla="*/ 7938198 w 8119068"/>
              <a:gd name="connsiteY103" fmla="*/ 372149 h 2144148"/>
              <a:gd name="connsiteX104" fmla="*/ 7958294 w 8119068"/>
              <a:gd name="connsiteY104" fmla="*/ 342004 h 2144148"/>
              <a:gd name="connsiteX105" fmla="*/ 7988439 w 8119068"/>
              <a:gd name="connsiteY105" fmla="*/ 231472 h 2144148"/>
              <a:gd name="connsiteX106" fmla="*/ 8008536 w 8119068"/>
              <a:gd name="connsiteY106" fmla="*/ 191279 h 2144148"/>
              <a:gd name="connsiteX107" fmla="*/ 8018585 w 8119068"/>
              <a:gd name="connsiteY107" fmla="*/ 161134 h 2144148"/>
              <a:gd name="connsiteX108" fmla="*/ 8038681 w 8119068"/>
              <a:gd name="connsiteY108" fmla="*/ 70698 h 2144148"/>
              <a:gd name="connsiteX109" fmla="*/ 8109020 w 8119068"/>
              <a:gd name="connsiteY109" fmla="*/ 360 h 2144148"/>
              <a:gd name="connsiteX110" fmla="*/ 8119068 w 8119068"/>
              <a:gd name="connsiteY110" fmla="*/ 360 h 2144148"/>
              <a:gd name="connsiteX0" fmla="*/ 0 w 8119068"/>
              <a:gd name="connsiteY0" fmla="*/ 392246 h 2144148"/>
              <a:gd name="connsiteX1" fmla="*/ 20097 w 8119068"/>
              <a:gd name="connsiteY1" fmla="*/ 472632 h 2144148"/>
              <a:gd name="connsiteX2" fmla="*/ 40193 w 8119068"/>
              <a:gd name="connsiteY2" fmla="*/ 502778 h 2144148"/>
              <a:gd name="connsiteX3" fmla="*/ 90435 w 8119068"/>
              <a:gd name="connsiteY3" fmla="*/ 573116 h 2144148"/>
              <a:gd name="connsiteX4" fmla="*/ 120580 w 8119068"/>
              <a:gd name="connsiteY4" fmla="*/ 633406 h 2144148"/>
              <a:gd name="connsiteX5" fmla="*/ 190919 w 8119068"/>
              <a:gd name="connsiteY5" fmla="*/ 743938 h 2144148"/>
              <a:gd name="connsiteX6" fmla="*/ 221064 w 8119068"/>
              <a:gd name="connsiteY6" fmla="*/ 764035 h 2144148"/>
              <a:gd name="connsiteX7" fmla="*/ 241160 w 8119068"/>
              <a:gd name="connsiteY7" fmla="*/ 794180 h 2144148"/>
              <a:gd name="connsiteX8" fmla="*/ 251209 w 8119068"/>
              <a:gd name="connsiteY8" fmla="*/ 824325 h 2144148"/>
              <a:gd name="connsiteX9" fmla="*/ 281354 w 8119068"/>
              <a:gd name="connsiteY9" fmla="*/ 844421 h 2144148"/>
              <a:gd name="connsiteX10" fmla="*/ 321547 w 8119068"/>
              <a:gd name="connsiteY10" fmla="*/ 874567 h 2144148"/>
              <a:gd name="connsiteX11" fmla="*/ 351692 w 8119068"/>
              <a:gd name="connsiteY11" fmla="*/ 904712 h 2144148"/>
              <a:gd name="connsiteX12" fmla="*/ 422031 w 8119068"/>
              <a:gd name="connsiteY12" fmla="*/ 944905 h 2144148"/>
              <a:gd name="connsiteX13" fmla="*/ 442127 w 8119068"/>
              <a:gd name="connsiteY13" fmla="*/ 995147 h 2144148"/>
              <a:gd name="connsiteX14" fmla="*/ 502417 w 8119068"/>
              <a:gd name="connsiteY14" fmla="*/ 1055437 h 2144148"/>
              <a:gd name="connsiteX15" fmla="*/ 532563 w 8119068"/>
              <a:gd name="connsiteY15" fmla="*/ 1115727 h 2144148"/>
              <a:gd name="connsiteX16" fmla="*/ 562708 w 8119068"/>
              <a:gd name="connsiteY16" fmla="*/ 1135824 h 2144148"/>
              <a:gd name="connsiteX17" fmla="*/ 572756 w 8119068"/>
              <a:gd name="connsiteY17" fmla="*/ 1165969 h 2144148"/>
              <a:gd name="connsiteX18" fmla="*/ 622998 w 8119068"/>
              <a:gd name="connsiteY18" fmla="*/ 1226259 h 2144148"/>
              <a:gd name="connsiteX19" fmla="*/ 633046 w 8119068"/>
              <a:gd name="connsiteY19" fmla="*/ 1256404 h 2144148"/>
              <a:gd name="connsiteX20" fmla="*/ 763675 w 8119068"/>
              <a:gd name="connsiteY20" fmla="*/ 1326742 h 2144148"/>
              <a:gd name="connsiteX21" fmla="*/ 783771 w 8119068"/>
              <a:gd name="connsiteY21" fmla="*/ 1356887 h 2144148"/>
              <a:gd name="connsiteX22" fmla="*/ 844061 w 8119068"/>
              <a:gd name="connsiteY22" fmla="*/ 1397081 h 2144148"/>
              <a:gd name="connsiteX23" fmla="*/ 854110 w 8119068"/>
              <a:gd name="connsiteY23" fmla="*/ 1427226 h 2144148"/>
              <a:gd name="connsiteX24" fmla="*/ 904352 w 8119068"/>
              <a:gd name="connsiteY24" fmla="*/ 1477468 h 2144148"/>
              <a:gd name="connsiteX25" fmla="*/ 954593 w 8119068"/>
              <a:gd name="connsiteY25" fmla="*/ 1487516 h 2144148"/>
              <a:gd name="connsiteX26" fmla="*/ 1034980 w 8119068"/>
              <a:gd name="connsiteY26" fmla="*/ 1477468 h 2144148"/>
              <a:gd name="connsiteX27" fmla="*/ 1045028 w 8119068"/>
              <a:gd name="connsiteY27" fmla="*/ 1427226 h 2144148"/>
              <a:gd name="connsiteX28" fmla="*/ 1055077 w 8119068"/>
              <a:gd name="connsiteY28" fmla="*/ 1346839 h 2144148"/>
              <a:gd name="connsiteX29" fmla="*/ 1225899 w 8119068"/>
              <a:gd name="connsiteY29" fmla="*/ 1376984 h 2144148"/>
              <a:gd name="connsiteX30" fmla="*/ 1778558 w 8119068"/>
              <a:gd name="connsiteY30" fmla="*/ 1387032 h 2144148"/>
              <a:gd name="connsiteX31" fmla="*/ 1979525 w 8119068"/>
              <a:gd name="connsiteY31" fmla="*/ 1397081 h 2144148"/>
              <a:gd name="connsiteX32" fmla="*/ 2080009 w 8119068"/>
              <a:gd name="connsiteY32" fmla="*/ 1376984 h 2144148"/>
              <a:gd name="connsiteX33" fmla="*/ 2250831 w 8119068"/>
              <a:gd name="connsiteY33" fmla="*/ 1366936 h 2144148"/>
              <a:gd name="connsiteX34" fmla="*/ 2291024 w 8119068"/>
              <a:gd name="connsiteY34" fmla="*/ 1376984 h 2144148"/>
              <a:gd name="connsiteX35" fmla="*/ 2301072 w 8119068"/>
              <a:gd name="connsiteY35" fmla="*/ 1407129 h 2144148"/>
              <a:gd name="connsiteX36" fmla="*/ 2331217 w 8119068"/>
              <a:gd name="connsiteY36" fmla="*/ 1427226 h 2144148"/>
              <a:gd name="connsiteX37" fmla="*/ 2391508 w 8119068"/>
              <a:gd name="connsiteY37" fmla="*/ 1527709 h 2144148"/>
              <a:gd name="connsiteX38" fmla="*/ 2421653 w 8119068"/>
              <a:gd name="connsiteY38" fmla="*/ 1537758 h 2144148"/>
              <a:gd name="connsiteX39" fmla="*/ 2431701 w 8119068"/>
              <a:gd name="connsiteY39" fmla="*/ 1577951 h 2144148"/>
              <a:gd name="connsiteX40" fmla="*/ 2451798 w 8119068"/>
              <a:gd name="connsiteY40" fmla="*/ 1608096 h 2144148"/>
              <a:gd name="connsiteX41" fmla="*/ 2522136 w 8119068"/>
              <a:gd name="connsiteY41" fmla="*/ 1638241 h 2144148"/>
              <a:gd name="connsiteX42" fmla="*/ 2592475 w 8119068"/>
              <a:gd name="connsiteY42" fmla="*/ 1648290 h 2144148"/>
              <a:gd name="connsiteX43" fmla="*/ 2743200 w 8119068"/>
              <a:gd name="connsiteY43" fmla="*/ 1638241 h 2144148"/>
              <a:gd name="connsiteX44" fmla="*/ 2783393 w 8119068"/>
              <a:gd name="connsiteY44" fmla="*/ 1547806 h 2144148"/>
              <a:gd name="connsiteX45" fmla="*/ 2813538 w 8119068"/>
              <a:gd name="connsiteY45" fmla="*/ 1527709 h 2144148"/>
              <a:gd name="connsiteX46" fmla="*/ 2823587 w 8119068"/>
              <a:gd name="connsiteY46" fmla="*/ 1497564 h 2144148"/>
              <a:gd name="connsiteX47" fmla="*/ 2873828 w 8119068"/>
              <a:gd name="connsiteY47" fmla="*/ 1437274 h 2144148"/>
              <a:gd name="connsiteX48" fmla="*/ 3135086 w 8119068"/>
              <a:gd name="connsiteY48" fmla="*/ 1447323 h 2144148"/>
              <a:gd name="connsiteX49" fmla="*/ 3386294 w 8119068"/>
              <a:gd name="connsiteY49" fmla="*/ 1467419 h 2144148"/>
              <a:gd name="connsiteX50" fmla="*/ 3486778 w 8119068"/>
              <a:gd name="connsiteY50" fmla="*/ 1437274 h 2144148"/>
              <a:gd name="connsiteX51" fmla="*/ 3547068 w 8119068"/>
              <a:gd name="connsiteY51" fmla="*/ 1417178 h 2144148"/>
              <a:gd name="connsiteX52" fmla="*/ 3617406 w 8119068"/>
              <a:gd name="connsiteY52" fmla="*/ 1387032 h 2144148"/>
              <a:gd name="connsiteX53" fmla="*/ 3647552 w 8119068"/>
              <a:gd name="connsiteY53" fmla="*/ 1366936 h 2144148"/>
              <a:gd name="connsiteX54" fmla="*/ 3697793 w 8119068"/>
              <a:gd name="connsiteY54" fmla="*/ 1356887 h 2144148"/>
              <a:gd name="connsiteX55" fmla="*/ 3798277 w 8119068"/>
              <a:gd name="connsiteY55" fmla="*/ 1316694 h 2144148"/>
              <a:gd name="connsiteX56" fmla="*/ 3828422 w 8119068"/>
              <a:gd name="connsiteY56" fmla="*/ 1296597 h 2144148"/>
              <a:gd name="connsiteX57" fmla="*/ 4059534 w 8119068"/>
              <a:gd name="connsiteY57" fmla="*/ 1306646 h 2144148"/>
              <a:gd name="connsiteX58" fmla="*/ 4230356 w 8119068"/>
              <a:gd name="connsiteY58" fmla="*/ 1326742 h 2144148"/>
              <a:gd name="connsiteX59" fmla="*/ 4300694 w 8119068"/>
              <a:gd name="connsiteY59" fmla="*/ 1336791 h 2144148"/>
              <a:gd name="connsiteX60" fmla="*/ 4381081 w 8119068"/>
              <a:gd name="connsiteY60" fmla="*/ 1356887 h 2144148"/>
              <a:gd name="connsiteX61" fmla="*/ 4441371 w 8119068"/>
              <a:gd name="connsiteY61" fmla="*/ 1407129 h 2144148"/>
              <a:gd name="connsiteX62" fmla="*/ 4481565 w 8119068"/>
              <a:gd name="connsiteY62" fmla="*/ 1437274 h 2144148"/>
              <a:gd name="connsiteX63" fmla="*/ 4491613 w 8119068"/>
              <a:gd name="connsiteY63" fmla="*/ 1467419 h 2144148"/>
              <a:gd name="connsiteX64" fmla="*/ 4551903 w 8119068"/>
              <a:gd name="connsiteY64" fmla="*/ 1497564 h 2144148"/>
              <a:gd name="connsiteX65" fmla="*/ 4612193 w 8119068"/>
              <a:gd name="connsiteY65" fmla="*/ 1557854 h 2144148"/>
              <a:gd name="connsiteX66" fmla="*/ 4705169 w 8119068"/>
              <a:gd name="connsiteY66" fmla="*/ 2134094 h 2144148"/>
              <a:gd name="connsiteX67" fmla="*/ 5365449 w 8119068"/>
              <a:gd name="connsiteY67" fmla="*/ 2090458 h 2144148"/>
              <a:gd name="connsiteX68" fmla="*/ 5262767 w 8119068"/>
              <a:gd name="connsiteY68" fmla="*/ 1507612 h 2144148"/>
              <a:gd name="connsiteX69" fmla="*/ 5586883 w 8119068"/>
              <a:gd name="connsiteY69" fmla="*/ 1487516 h 2144148"/>
              <a:gd name="connsiteX70" fmla="*/ 5617028 w 8119068"/>
              <a:gd name="connsiteY70" fmla="*/ 1477468 h 2144148"/>
              <a:gd name="connsiteX71" fmla="*/ 5757705 w 8119068"/>
              <a:gd name="connsiteY71" fmla="*/ 1497564 h 2144148"/>
              <a:gd name="connsiteX72" fmla="*/ 5978769 w 8119068"/>
              <a:gd name="connsiteY72" fmla="*/ 1487516 h 2144148"/>
              <a:gd name="connsiteX73" fmla="*/ 6008914 w 8119068"/>
              <a:gd name="connsiteY73" fmla="*/ 1497564 h 2144148"/>
              <a:gd name="connsiteX74" fmla="*/ 6059156 w 8119068"/>
              <a:gd name="connsiteY74" fmla="*/ 1437274 h 2144148"/>
              <a:gd name="connsiteX75" fmla="*/ 6129494 w 8119068"/>
              <a:gd name="connsiteY75" fmla="*/ 1407129 h 2144148"/>
              <a:gd name="connsiteX76" fmla="*/ 6229978 w 8119068"/>
              <a:gd name="connsiteY76" fmla="*/ 1397081 h 2144148"/>
              <a:gd name="connsiteX77" fmla="*/ 6280220 w 8119068"/>
              <a:gd name="connsiteY77" fmla="*/ 1376984 h 2144148"/>
              <a:gd name="connsiteX78" fmla="*/ 6320413 w 8119068"/>
              <a:gd name="connsiteY78" fmla="*/ 1366936 h 2144148"/>
              <a:gd name="connsiteX79" fmla="*/ 6340510 w 8119068"/>
              <a:gd name="connsiteY79" fmla="*/ 1336791 h 2144148"/>
              <a:gd name="connsiteX80" fmla="*/ 6370655 w 8119068"/>
              <a:gd name="connsiteY80" fmla="*/ 1326742 h 2144148"/>
              <a:gd name="connsiteX81" fmla="*/ 6451042 w 8119068"/>
              <a:gd name="connsiteY81" fmla="*/ 1316694 h 2144148"/>
              <a:gd name="connsiteX82" fmla="*/ 7325248 w 8119068"/>
              <a:gd name="connsiteY82" fmla="*/ 1306646 h 2144148"/>
              <a:gd name="connsiteX83" fmla="*/ 7415683 w 8119068"/>
              <a:gd name="connsiteY83" fmla="*/ 1276501 h 2144148"/>
              <a:gd name="connsiteX84" fmla="*/ 7475974 w 8119068"/>
              <a:gd name="connsiteY84" fmla="*/ 1256404 h 2144148"/>
              <a:gd name="connsiteX85" fmla="*/ 7506119 w 8119068"/>
              <a:gd name="connsiteY85" fmla="*/ 1246356 h 2144148"/>
              <a:gd name="connsiteX86" fmla="*/ 7556360 w 8119068"/>
              <a:gd name="connsiteY86" fmla="*/ 1196114 h 2144148"/>
              <a:gd name="connsiteX87" fmla="*/ 7576457 w 8119068"/>
              <a:gd name="connsiteY87" fmla="*/ 1165969 h 2144148"/>
              <a:gd name="connsiteX88" fmla="*/ 7606602 w 8119068"/>
              <a:gd name="connsiteY88" fmla="*/ 1145872 h 2144148"/>
              <a:gd name="connsiteX89" fmla="*/ 7676941 w 8119068"/>
              <a:gd name="connsiteY89" fmla="*/ 1105679 h 2144148"/>
              <a:gd name="connsiteX90" fmla="*/ 7707086 w 8119068"/>
              <a:gd name="connsiteY90" fmla="*/ 1075534 h 2144148"/>
              <a:gd name="connsiteX91" fmla="*/ 7737231 w 8119068"/>
              <a:gd name="connsiteY91" fmla="*/ 1055437 h 2144148"/>
              <a:gd name="connsiteX92" fmla="*/ 7757327 w 8119068"/>
              <a:gd name="connsiteY92" fmla="*/ 1015243 h 2144148"/>
              <a:gd name="connsiteX93" fmla="*/ 7787472 w 8119068"/>
              <a:gd name="connsiteY93" fmla="*/ 985098 h 2144148"/>
              <a:gd name="connsiteX94" fmla="*/ 7817617 w 8119068"/>
              <a:gd name="connsiteY94" fmla="*/ 944905 h 2144148"/>
              <a:gd name="connsiteX95" fmla="*/ 7827666 w 8119068"/>
              <a:gd name="connsiteY95" fmla="*/ 894663 h 2144148"/>
              <a:gd name="connsiteX96" fmla="*/ 7837714 w 8119068"/>
              <a:gd name="connsiteY96" fmla="*/ 864518 h 2144148"/>
              <a:gd name="connsiteX97" fmla="*/ 7847763 w 8119068"/>
              <a:gd name="connsiteY97" fmla="*/ 723841 h 2144148"/>
              <a:gd name="connsiteX98" fmla="*/ 7867859 w 8119068"/>
              <a:gd name="connsiteY98" fmla="*/ 683648 h 2144148"/>
              <a:gd name="connsiteX99" fmla="*/ 7877908 w 8119068"/>
              <a:gd name="connsiteY99" fmla="*/ 653503 h 2144148"/>
              <a:gd name="connsiteX100" fmla="*/ 7887956 w 8119068"/>
              <a:gd name="connsiteY100" fmla="*/ 522874 h 2144148"/>
              <a:gd name="connsiteX101" fmla="*/ 7908053 w 8119068"/>
              <a:gd name="connsiteY101" fmla="*/ 462584 h 2144148"/>
              <a:gd name="connsiteX102" fmla="*/ 7928149 w 8119068"/>
              <a:gd name="connsiteY102" fmla="*/ 402294 h 2144148"/>
              <a:gd name="connsiteX103" fmla="*/ 7938198 w 8119068"/>
              <a:gd name="connsiteY103" fmla="*/ 372149 h 2144148"/>
              <a:gd name="connsiteX104" fmla="*/ 7958294 w 8119068"/>
              <a:gd name="connsiteY104" fmla="*/ 342004 h 2144148"/>
              <a:gd name="connsiteX105" fmla="*/ 7988439 w 8119068"/>
              <a:gd name="connsiteY105" fmla="*/ 231472 h 2144148"/>
              <a:gd name="connsiteX106" fmla="*/ 8008536 w 8119068"/>
              <a:gd name="connsiteY106" fmla="*/ 191279 h 2144148"/>
              <a:gd name="connsiteX107" fmla="*/ 8018585 w 8119068"/>
              <a:gd name="connsiteY107" fmla="*/ 161134 h 2144148"/>
              <a:gd name="connsiteX108" fmla="*/ 8038681 w 8119068"/>
              <a:gd name="connsiteY108" fmla="*/ 70698 h 2144148"/>
              <a:gd name="connsiteX109" fmla="*/ 8109020 w 8119068"/>
              <a:gd name="connsiteY109" fmla="*/ 360 h 2144148"/>
              <a:gd name="connsiteX110" fmla="*/ 8119068 w 8119068"/>
              <a:gd name="connsiteY110" fmla="*/ 360 h 2144148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31217 w 8119068"/>
              <a:gd name="connsiteY36" fmla="*/ 1427226 h 2143465"/>
              <a:gd name="connsiteX37" fmla="*/ 2391508 w 8119068"/>
              <a:gd name="connsiteY37" fmla="*/ 1527709 h 2143465"/>
              <a:gd name="connsiteX38" fmla="*/ 2421653 w 8119068"/>
              <a:gd name="connsiteY38" fmla="*/ 1537758 h 2143465"/>
              <a:gd name="connsiteX39" fmla="*/ 2431701 w 8119068"/>
              <a:gd name="connsiteY39" fmla="*/ 1577951 h 2143465"/>
              <a:gd name="connsiteX40" fmla="*/ 2451798 w 8119068"/>
              <a:gd name="connsiteY40" fmla="*/ 1608096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91508 w 8119068"/>
              <a:gd name="connsiteY37" fmla="*/ 1527709 h 2143465"/>
              <a:gd name="connsiteX38" fmla="*/ 2421653 w 8119068"/>
              <a:gd name="connsiteY38" fmla="*/ 1537758 h 2143465"/>
              <a:gd name="connsiteX39" fmla="*/ 2431701 w 8119068"/>
              <a:gd name="connsiteY39" fmla="*/ 1577951 h 2143465"/>
              <a:gd name="connsiteX40" fmla="*/ 2451798 w 8119068"/>
              <a:gd name="connsiteY40" fmla="*/ 1608096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91508 w 8119068"/>
              <a:gd name="connsiteY37" fmla="*/ 1527709 h 2143465"/>
              <a:gd name="connsiteX38" fmla="*/ 2421653 w 8119068"/>
              <a:gd name="connsiteY38" fmla="*/ 1537758 h 2143465"/>
              <a:gd name="connsiteX39" fmla="*/ 2446771 w 8119068"/>
              <a:gd name="connsiteY39" fmla="*/ 1397481 h 2143465"/>
              <a:gd name="connsiteX40" fmla="*/ 2451798 w 8119068"/>
              <a:gd name="connsiteY40" fmla="*/ 1608096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91508 w 8119068"/>
              <a:gd name="connsiteY37" fmla="*/ 1527709 h 2143465"/>
              <a:gd name="connsiteX38" fmla="*/ 2406584 w 8119068"/>
              <a:gd name="connsiteY38" fmla="*/ 1349441 h 2143465"/>
              <a:gd name="connsiteX39" fmla="*/ 2446771 w 8119068"/>
              <a:gd name="connsiteY39" fmla="*/ 1397481 h 2143465"/>
              <a:gd name="connsiteX40" fmla="*/ 2451798 w 8119068"/>
              <a:gd name="connsiteY40" fmla="*/ 1608096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349441 h 2143465"/>
              <a:gd name="connsiteX39" fmla="*/ 2446771 w 8119068"/>
              <a:gd name="connsiteY39" fmla="*/ 1397481 h 2143465"/>
              <a:gd name="connsiteX40" fmla="*/ 2451798 w 8119068"/>
              <a:gd name="connsiteY40" fmla="*/ 1608096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51798 w 8119068"/>
              <a:gd name="connsiteY40" fmla="*/ 1608096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66867 w 8119068"/>
              <a:gd name="connsiteY40" fmla="*/ 1380546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08518 w 8119068"/>
              <a:gd name="connsiteY46" fmla="*/ 1379865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83393 w 8119068"/>
              <a:gd name="connsiteY44" fmla="*/ 1547806 h 2143465"/>
              <a:gd name="connsiteX45" fmla="*/ 2798469 w 8119068"/>
              <a:gd name="connsiteY45" fmla="*/ 1425704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53254 w 8119068"/>
              <a:gd name="connsiteY44" fmla="*/ 1422262 h 2143465"/>
              <a:gd name="connsiteX45" fmla="*/ 2798469 w 8119068"/>
              <a:gd name="connsiteY45" fmla="*/ 1425704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31210 w 8119068"/>
              <a:gd name="connsiteY35" fmla="*/ 1367896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53254 w 8119068"/>
              <a:gd name="connsiteY44" fmla="*/ 1422262 h 2143465"/>
              <a:gd name="connsiteX45" fmla="*/ 2798469 w 8119068"/>
              <a:gd name="connsiteY45" fmla="*/ 1425704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31210 w 8119068"/>
              <a:gd name="connsiteY35" fmla="*/ 1367896 h 2143465"/>
              <a:gd name="connsiteX36" fmla="*/ 2361356 w 8119068"/>
              <a:gd name="connsiteY36" fmla="*/ 1387993 h 2143465"/>
              <a:gd name="connsiteX37" fmla="*/ 2346300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53254 w 8119068"/>
              <a:gd name="connsiteY44" fmla="*/ 1422262 h 2143465"/>
              <a:gd name="connsiteX45" fmla="*/ 2798469 w 8119068"/>
              <a:gd name="connsiteY45" fmla="*/ 1425704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27266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31210 w 8119068"/>
              <a:gd name="connsiteY35" fmla="*/ 1367896 h 2143465"/>
              <a:gd name="connsiteX36" fmla="*/ 2361356 w 8119068"/>
              <a:gd name="connsiteY36" fmla="*/ 1387993 h 2143465"/>
              <a:gd name="connsiteX37" fmla="*/ 2346300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53254 w 8119068"/>
              <a:gd name="connsiteY44" fmla="*/ 1422262 h 2143465"/>
              <a:gd name="connsiteX45" fmla="*/ 2798469 w 8119068"/>
              <a:gd name="connsiteY45" fmla="*/ 1425704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125217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31210 w 8119068"/>
              <a:gd name="connsiteY35" fmla="*/ 1367896 h 2143465"/>
              <a:gd name="connsiteX36" fmla="*/ 2361356 w 8119068"/>
              <a:gd name="connsiteY36" fmla="*/ 1387993 h 2143465"/>
              <a:gd name="connsiteX37" fmla="*/ 2346300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53254 w 8119068"/>
              <a:gd name="connsiteY44" fmla="*/ 1422262 h 2143465"/>
              <a:gd name="connsiteX45" fmla="*/ 2798469 w 8119068"/>
              <a:gd name="connsiteY45" fmla="*/ 1425704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8119068" h="2143465">
                <a:moveTo>
                  <a:pt x="0" y="392246"/>
                </a:moveTo>
                <a:cubicBezTo>
                  <a:pt x="3823" y="411363"/>
                  <a:pt x="9796" y="452029"/>
                  <a:pt x="20097" y="472632"/>
                </a:cubicBezTo>
                <a:cubicBezTo>
                  <a:pt x="25498" y="483434"/>
                  <a:pt x="33174" y="492951"/>
                  <a:pt x="40193" y="502778"/>
                </a:cubicBezTo>
                <a:cubicBezTo>
                  <a:pt x="102542" y="590068"/>
                  <a:pt x="43051" y="502041"/>
                  <a:pt x="90435" y="573116"/>
                </a:cubicBezTo>
                <a:cubicBezTo>
                  <a:pt x="110809" y="634241"/>
                  <a:pt x="87188" y="572188"/>
                  <a:pt x="120580" y="633406"/>
                </a:cubicBezTo>
                <a:cubicBezTo>
                  <a:pt x="156852" y="699905"/>
                  <a:pt x="144465" y="705226"/>
                  <a:pt x="190919" y="743938"/>
                </a:cubicBezTo>
                <a:cubicBezTo>
                  <a:pt x="200197" y="751669"/>
                  <a:pt x="211016" y="757336"/>
                  <a:pt x="221064" y="764035"/>
                </a:cubicBezTo>
                <a:cubicBezTo>
                  <a:pt x="227763" y="774083"/>
                  <a:pt x="235759" y="783378"/>
                  <a:pt x="241160" y="794180"/>
                </a:cubicBezTo>
                <a:cubicBezTo>
                  <a:pt x="245897" y="803654"/>
                  <a:pt x="244592" y="816054"/>
                  <a:pt x="251209" y="824325"/>
                </a:cubicBezTo>
                <a:cubicBezTo>
                  <a:pt x="258753" y="833755"/>
                  <a:pt x="271527" y="837402"/>
                  <a:pt x="281354" y="844421"/>
                </a:cubicBezTo>
                <a:cubicBezTo>
                  <a:pt x="294982" y="854155"/>
                  <a:pt x="308832" y="863668"/>
                  <a:pt x="321547" y="874567"/>
                </a:cubicBezTo>
                <a:cubicBezTo>
                  <a:pt x="332336" y="883815"/>
                  <a:pt x="340775" y="895615"/>
                  <a:pt x="351692" y="904712"/>
                </a:cubicBezTo>
                <a:cubicBezTo>
                  <a:pt x="372994" y="922464"/>
                  <a:pt x="397464" y="932621"/>
                  <a:pt x="422031" y="944905"/>
                </a:cubicBezTo>
                <a:cubicBezTo>
                  <a:pt x="428730" y="961652"/>
                  <a:pt x="431518" y="980560"/>
                  <a:pt x="442127" y="995147"/>
                </a:cubicBezTo>
                <a:cubicBezTo>
                  <a:pt x="458843" y="1018132"/>
                  <a:pt x="502417" y="1055437"/>
                  <a:pt x="502417" y="1055437"/>
                </a:cubicBezTo>
                <a:cubicBezTo>
                  <a:pt x="510590" y="1079955"/>
                  <a:pt x="513084" y="1096248"/>
                  <a:pt x="532563" y="1115727"/>
                </a:cubicBezTo>
                <a:cubicBezTo>
                  <a:pt x="541102" y="1124266"/>
                  <a:pt x="552660" y="1129125"/>
                  <a:pt x="562708" y="1135824"/>
                </a:cubicBezTo>
                <a:cubicBezTo>
                  <a:pt x="566057" y="1145872"/>
                  <a:pt x="568019" y="1156495"/>
                  <a:pt x="572756" y="1165969"/>
                </a:cubicBezTo>
                <a:cubicBezTo>
                  <a:pt x="586745" y="1193947"/>
                  <a:pt x="600776" y="1204037"/>
                  <a:pt x="622998" y="1226259"/>
                </a:cubicBezTo>
                <a:cubicBezTo>
                  <a:pt x="626347" y="1236307"/>
                  <a:pt x="627902" y="1247145"/>
                  <a:pt x="633046" y="1256404"/>
                </a:cubicBezTo>
                <a:cubicBezTo>
                  <a:pt x="679935" y="1340806"/>
                  <a:pt x="661952" y="1315440"/>
                  <a:pt x="763675" y="1326742"/>
                </a:cubicBezTo>
                <a:cubicBezTo>
                  <a:pt x="770374" y="1336790"/>
                  <a:pt x="774683" y="1348935"/>
                  <a:pt x="783771" y="1356887"/>
                </a:cubicBezTo>
                <a:cubicBezTo>
                  <a:pt x="801948" y="1372792"/>
                  <a:pt x="844061" y="1397081"/>
                  <a:pt x="844061" y="1397081"/>
                </a:cubicBezTo>
                <a:cubicBezTo>
                  <a:pt x="847411" y="1407129"/>
                  <a:pt x="849373" y="1417752"/>
                  <a:pt x="854110" y="1427226"/>
                </a:cubicBezTo>
                <a:cubicBezTo>
                  <a:pt x="865447" y="1449901"/>
                  <a:pt x="879616" y="1468192"/>
                  <a:pt x="904352" y="1477468"/>
                </a:cubicBezTo>
                <a:cubicBezTo>
                  <a:pt x="920343" y="1483465"/>
                  <a:pt x="937846" y="1484167"/>
                  <a:pt x="954593" y="1487516"/>
                </a:cubicBezTo>
                <a:cubicBezTo>
                  <a:pt x="981389" y="1484167"/>
                  <a:pt x="1012511" y="1492447"/>
                  <a:pt x="1034980" y="1477468"/>
                </a:cubicBezTo>
                <a:cubicBezTo>
                  <a:pt x="1049191" y="1467994"/>
                  <a:pt x="1042431" y="1444106"/>
                  <a:pt x="1045028" y="1427226"/>
                </a:cubicBezTo>
                <a:cubicBezTo>
                  <a:pt x="1049134" y="1400536"/>
                  <a:pt x="1051727" y="1373635"/>
                  <a:pt x="1055077" y="1346839"/>
                </a:cubicBezTo>
                <a:cubicBezTo>
                  <a:pt x="1121727" y="1391273"/>
                  <a:pt x="1083340" y="1372852"/>
                  <a:pt x="1225899" y="1376984"/>
                </a:cubicBezTo>
                <a:cubicBezTo>
                  <a:pt x="1410072" y="1382322"/>
                  <a:pt x="1594338" y="1383683"/>
                  <a:pt x="1778558" y="1387032"/>
                </a:cubicBezTo>
                <a:cubicBezTo>
                  <a:pt x="1845547" y="1390382"/>
                  <a:pt x="1921749" y="1398756"/>
                  <a:pt x="1979525" y="1397081"/>
                </a:cubicBezTo>
                <a:cubicBezTo>
                  <a:pt x="2037301" y="1395406"/>
                  <a:pt x="2001477" y="1389358"/>
                  <a:pt x="2125217" y="1376984"/>
                </a:cubicBezTo>
                <a:cubicBezTo>
                  <a:pt x="2181973" y="1371309"/>
                  <a:pt x="2193890" y="1370285"/>
                  <a:pt x="2250831" y="1366936"/>
                </a:cubicBezTo>
                <a:cubicBezTo>
                  <a:pt x="2264229" y="1370285"/>
                  <a:pt x="2277628" y="1376824"/>
                  <a:pt x="2291024" y="1376984"/>
                </a:cubicBezTo>
                <a:cubicBezTo>
                  <a:pt x="2304420" y="1377144"/>
                  <a:pt x="2319488" y="1366061"/>
                  <a:pt x="2331210" y="1367896"/>
                </a:cubicBezTo>
                <a:cubicBezTo>
                  <a:pt x="2342932" y="1369731"/>
                  <a:pt x="2351308" y="1381294"/>
                  <a:pt x="2361356" y="1387993"/>
                </a:cubicBezTo>
                <a:cubicBezTo>
                  <a:pt x="2371199" y="1407678"/>
                  <a:pt x="2331749" y="1397314"/>
                  <a:pt x="2346300" y="1402165"/>
                </a:cubicBezTo>
                <a:lnTo>
                  <a:pt x="2406584" y="1404367"/>
                </a:lnTo>
                <a:cubicBezTo>
                  <a:pt x="2409933" y="1417765"/>
                  <a:pt x="2431701" y="1396220"/>
                  <a:pt x="2446771" y="1397481"/>
                </a:cubicBezTo>
                <a:cubicBezTo>
                  <a:pt x="2461841" y="1398742"/>
                  <a:pt x="2481933" y="1409731"/>
                  <a:pt x="2497006" y="1411933"/>
                </a:cubicBezTo>
                <a:cubicBezTo>
                  <a:pt x="2512079" y="1414135"/>
                  <a:pt x="2522551" y="1411839"/>
                  <a:pt x="2537207" y="1410691"/>
                </a:cubicBezTo>
                <a:cubicBezTo>
                  <a:pt x="2551863" y="1409543"/>
                  <a:pt x="2561494" y="1401697"/>
                  <a:pt x="2584940" y="1405047"/>
                </a:cubicBezTo>
                <a:cubicBezTo>
                  <a:pt x="2635182" y="1401697"/>
                  <a:pt x="2677475" y="1407822"/>
                  <a:pt x="2705527" y="1410691"/>
                </a:cubicBezTo>
                <a:cubicBezTo>
                  <a:pt x="2733579" y="1413560"/>
                  <a:pt x="2737764" y="1419760"/>
                  <a:pt x="2753254" y="1422262"/>
                </a:cubicBezTo>
                <a:cubicBezTo>
                  <a:pt x="2768744" y="1424764"/>
                  <a:pt x="2788421" y="1432403"/>
                  <a:pt x="2798469" y="1425704"/>
                </a:cubicBezTo>
                <a:cubicBezTo>
                  <a:pt x="2801819" y="1415656"/>
                  <a:pt x="2818562" y="1409323"/>
                  <a:pt x="2831122" y="1411251"/>
                </a:cubicBezTo>
                <a:cubicBezTo>
                  <a:pt x="2843682" y="1413179"/>
                  <a:pt x="2851603" y="1459499"/>
                  <a:pt x="2873828" y="1437274"/>
                </a:cubicBezTo>
                <a:lnTo>
                  <a:pt x="3135086" y="1447323"/>
                </a:lnTo>
                <a:cubicBezTo>
                  <a:pt x="3363723" y="1456850"/>
                  <a:pt x="3286602" y="1434189"/>
                  <a:pt x="3386294" y="1467419"/>
                </a:cubicBezTo>
                <a:cubicBezTo>
                  <a:pt x="3468134" y="1451052"/>
                  <a:pt x="3405987" y="1466652"/>
                  <a:pt x="3486778" y="1437274"/>
                </a:cubicBezTo>
                <a:cubicBezTo>
                  <a:pt x="3506686" y="1430035"/>
                  <a:pt x="3547068" y="1417178"/>
                  <a:pt x="3547068" y="1417178"/>
                </a:cubicBezTo>
                <a:cubicBezTo>
                  <a:pt x="3622742" y="1366728"/>
                  <a:pt x="3526573" y="1425960"/>
                  <a:pt x="3617406" y="1387032"/>
                </a:cubicBezTo>
                <a:cubicBezTo>
                  <a:pt x="3628506" y="1382275"/>
                  <a:pt x="3636244" y="1371176"/>
                  <a:pt x="3647552" y="1366936"/>
                </a:cubicBezTo>
                <a:cubicBezTo>
                  <a:pt x="3663543" y="1360939"/>
                  <a:pt x="3681316" y="1361381"/>
                  <a:pt x="3697793" y="1356887"/>
                </a:cubicBezTo>
                <a:cubicBezTo>
                  <a:pt x="3737180" y="1346145"/>
                  <a:pt x="3763965" y="1336301"/>
                  <a:pt x="3798277" y="1316694"/>
                </a:cubicBezTo>
                <a:cubicBezTo>
                  <a:pt x="3808762" y="1310702"/>
                  <a:pt x="3818374" y="1303296"/>
                  <a:pt x="3828422" y="1296597"/>
                </a:cubicBezTo>
                <a:lnTo>
                  <a:pt x="4059534" y="1306646"/>
                </a:lnTo>
                <a:cubicBezTo>
                  <a:pt x="4081724" y="1308033"/>
                  <a:pt x="4204529" y="1323298"/>
                  <a:pt x="4230356" y="1326742"/>
                </a:cubicBezTo>
                <a:cubicBezTo>
                  <a:pt x="4253832" y="1329872"/>
                  <a:pt x="4277470" y="1332146"/>
                  <a:pt x="4300694" y="1336791"/>
                </a:cubicBezTo>
                <a:cubicBezTo>
                  <a:pt x="4327778" y="1342208"/>
                  <a:pt x="4381081" y="1356887"/>
                  <a:pt x="4381081" y="1356887"/>
                </a:cubicBezTo>
                <a:cubicBezTo>
                  <a:pt x="4447710" y="1401307"/>
                  <a:pt x="4373669" y="1349099"/>
                  <a:pt x="4441371" y="1407129"/>
                </a:cubicBezTo>
                <a:cubicBezTo>
                  <a:pt x="4454087" y="1418028"/>
                  <a:pt x="4468167" y="1427226"/>
                  <a:pt x="4481565" y="1437274"/>
                </a:cubicBezTo>
                <a:cubicBezTo>
                  <a:pt x="4484914" y="1447322"/>
                  <a:pt x="4484996" y="1459148"/>
                  <a:pt x="4491613" y="1467419"/>
                </a:cubicBezTo>
                <a:cubicBezTo>
                  <a:pt x="4505780" y="1485128"/>
                  <a:pt x="4532044" y="1490945"/>
                  <a:pt x="4551903" y="1497564"/>
                </a:cubicBezTo>
                <a:cubicBezTo>
                  <a:pt x="4572000" y="1517661"/>
                  <a:pt x="4586649" y="1451766"/>
                  <a:pt x="4612193" y="1557854"/>
                </a:cubicBezTo>
                <a:cubicBezTo>
                  <a:pt x="4637737" y="1663942"/>
                  <a:pt x="4551044" y="2146937"/>
                  <a:pt x="4705169" y="2134094"/>
                </a:cubicBezTo>
                <a:cubicBezTo>
                  <a:pt x="4775838" y="2110536"/>
                  <a:pt x="5248074" y="2193281"/>
                  <a:pt x="5365449" y="2090458"/>
                </a:cubicBezTo>
                <a:cubicBezTo>
                  <a:pt x="5482825" y="1987635"/>
                  <a:pt x="5372516" y="1617646"/>
                  <a:pt x="5409422" y="1517156"/>
                </a:cubicBezTo>
                <a:cubicBezTo>
                  <a:pt x="5446328" y="1416666"/>
                  <a:pt x="5573292" y="1487793"/>
                  <a:pt x="5586883" y="1487516"/>
                </a:cubicBezTo>
                <a:cubicBezTo>
                  <a:pt x="5596931" y="1484167"/>
                  <a:pt x="5606454" y="1476846"/>
                  <a:pt x="5617028" y="1477468"/>
                </a:cubicBezTo>
                <a:cubicBezTo>
                  <a:pt x="5664315" y="1480249"/>
                  <a:pt x="5757705" y="1497564"/>
                  <a:pt x="5757705" y="1497564"/>
                </a:cubicBezTo>
                <a:cubicBezTo>
                  <a:pt x="5831393" y="1494215"/>
                  <a:pt x="5905005" y="1487516"/>
                  <a:pt x="5978769" y="1487516"/>
                </a:cubicBezTo>
                <a:cubicBezTo>
                  <a:pt x="5989361" y="1487516"/>
                  <a:pt x="5998866" y="1500913"/>
                  <a:pt x="6008914" y="1497564"/>
                </a:cubicBezTo>
                <a:cubicBezTo>
                  <a:pt x="6033606" y="1489333"/>
                  <a:pt x="6043068" y="1453362"/>
                  <a:pt x="6059156" y="1437274"/>
                </a:cubicBezTo>
                <a:cubicBezTo>
                  <a:pt x="6078924" y="1417506"/>
                  <a:pt x="6102592" y="1410972"/>
                  <a:pt x="6129494" y="1407129"/>
                </a:cubicBezTo>
                <a:cubicBezTo>
                  <a:pt x="6162817" y="1402368"/>
                  <a:pt x="6196483" y="1400430"/>
                  <a:pt x="6229978" y="1397081"/>
                </a:cubicBezTo>
                <a:cubicBezTo>
                  <a:pt x="6246725" y="1390382"/>
                  <a:pt x="6263108" y="1382688"/>
                  <a:pt x="6280220" y="1376984"/>
                </a:cubicBezTo>
                <a:cubicBezTo>
                  <a:pt x="6293321" y="1372617"/>
                  <a:pt x="6308922" y="1374596"/>
                  <a:pt x="6320413" y="1366936"/>
                </a:cubicBezTo>
                <a:cubicBezTo>
                  <a:pt x="6330461" y="1360237"/>
                  <a:pt x="6331080" y="1344335"/>
                  <a:pt x="6340510" y="1336791"/>
                </a:cubicBezTo>
                <a:cubicBezTo>
                  <a:pt x="6348781" y="1330174"/>
                  <a:pt x="6360234" y="1328637"/>
                  <a:pt x="6370655" y="1326742"/>
                </a:cubicBezTo>
                <a:cubicBezTo>
                  <a:pt x="6397224" y="1321911"/>
                  <a:pt x="6424044" y="1317262"/>
                  <a:pt x="6451042" y="1316694"/>
                </a:cubicBezTo>
                <a:lnTo>
                  <a:pt x="7325248" y="1306646"/>
                </a:lnTo>
                <a:cubicBezTo>
                  <a:pt x="7398942" y="1269799"/>
                  <a:pt x="7329975" y="1299876"/>
                  <a:pt x="7415683" y="1276501"/>
                </a:cubicBezTo>
                <a:cubicBezTo>
                  <a:pt x="7436121" y="1270927"/>
                  <a:pt x="7455877" y="1263103"/>
                  <a:pt x="7475974" y="1256404"/>
                </a:cubicBezTo>
                <a:lnTo>
                  <a:pt x="7506119" y="1246356"/>
                </a:lnTo>
                <a:cubicBezTo>
                  <a:pt x="7559704" y="1165974"/>
                  <a:pt x="7489377" y="1263096"/>
                  <a:pt x="7556360" y="1196114"/>
                </a:cubicBezTo>
                <a:cubicBezTo>
                  <a:pt x="7564900" y="1187575"/>
                  <a:pt x="7567918" y="1174508"/>
                  <a:pt x="7576457" y="1165969"/>
                </a:cubicBezTo>
                <a:cubicBezTo>
                  <a:pt x="7584996" y="1157430"/>
                  <a:pt x="7597324" y="1153603"/>
                  <a:pt x="7606602" y="1145872"/>
                </a:cubicBezTo>
                <a:cubicBezTo>
                  <a:pt x="7657915" y="1103111"/>
                  <a:pt x="7611880" y="1121944"/>
                  <a:pt x="7676941" y="1105679"/>
                </a:cubicBezTo>
                <a:cubicBezTo>
                  <a:pt x="7686989" y="1095631"/>
                  <a:pt x="7696169" y="1084631"/>
                  <a:pt x="7707086" y="1075534"/>
                </a:cubicBezTo>
                <a:cubicBezTo>
                  <a:pt x="7716364" y="1067803"/>
                  <a:pt x="7729500" y="1064715"/>
                  <a:pt x="7737231" y="1055437"/>
                </a:cubicBezTo>
                <a:cubicBezTo>
                  <a:pt x="7746820" y="1043929"/>
                  <a:pt x="7748621" y="1027432"/>
                  <a:pt x="7757327" y="1015243"/>
                </a:cubicBezTo>
                <a:cubicBezTo>
                  <a:pt x="7765587" y="1003679"/>
                  <a:pt x="7778224" y="995887"/>
                  <a:pt x="7787472" y="985098"/>
                </a:cubicBezTo>
                <a:cubicBezTo>
                  <a:pt x="7798371" y="972383"/>
                  <a:pt x="7807569" y="958303"/>
                  <a:pt x="7817617" y="944905"/>
                </a:cubicBezTo>
                <a:cubicBezTo>
                  <a:pt x="7820967" y="928158"/>
                  <a:pt x="7823524" y="911232"/>
                  <a:pt x="7827666" y="894663"/>
                </a:cubicBezTo>
                <a:cubicBezTo>
                  <a:pt x="7830235" y="884387"/>
                  <a:pt x="7836476" y="875037"/>
                  <a:pt x="7837714" y="864518"/>
                </a:cubicBezTo>
                <a:cubicBezTo>
                  <a:pt x="7843207" y="817828"/>
                  <a:pt x="7840034" y="770213"/>
                  <a:pt x="7847763" y="723841"/>
                </a:cubicBezTo>
                <a:cubicBezTo>
                  <a:pt x="7850226" y="709066"/>
                  <a:pt x="7861958" y="697416"/>
                  <a:pt x="7867859" y="683648"/>
                </a:cubicBezTo>
                <a:cubicBezTo>
                  <a:pt x="7872031" y="673912"/>
                  <a:pt x="7874558" y="663551"/>
                  <a:pt x="7877908" y="653503"/>
                </a:cubicBezTo>
                <a:cubicBezTo>
                  <a:pt x="7881257" y="609960"/>
                  <a:pt x="7881145" y="566011"/>
                  <a:pt x="7887956" y="522874"/>
                </a:cubicBezTo>
                <a:cubicBezTo>
                  <a:pt x="7891260" y="501949"/>
                  <a:pt x="7901354" y="482681"/>
                  <a:pt x="7908053" y="462584"/>
                </a:cubicBezTo>
                <a:lnTo>
                  <a:pt x="7928149" y="402294"/>
                </a:lnTo>
                <a:cubicBezTo>
                  <a:pt x="7931499" y="392246"/>
                  <a:pt x="7932323" y="380962"/>
                  <a:pt x="7938198" y="372149"/>
                </a:cubicBezTo>
                <a:cubicBezTo>
                  <a:pt x="7944897" y="362101"/>
                  <a:pt x="7953389" y="353040"/>
                  <a:pt x="7958294" y="342004"/>
                </a:cubicBezTo>
                <a:cubicBezTo>
                  <a:pt x="8005277" y="236292"/>
                  <a:pt x="7956915" y="326044"/>
                  <a:pt x="7988439" y="231472"/>
                </a:cubicBezTo>
                <a:cubicBezTo>
                  <a:pt x="7993176" y="217262"/>
                  <a:pt x="8002635" y="205047"/>
                  <a:pt x="8008536" y="191279"/>
                </a:cubicBezTo>
                <a:cubicBezTo>
                  <a:pt x="8012709" y="181544"/>
                  <a:pt x="8015235" y="171182"/>
                  <a:pt x="8018585" y="161134"/>
                </a:cubicBezTo>
                <a:cubicBezTo>
                  <a:pt x="8021311" y="144778"/>
                  <a:pt x="8026902" y="91900"/>
                  <a:pt x="8038681" y="70698"/>
                </a:cubicBezTo>
                <a:cubicBezTo>
                  <a:pt x="8069329" y="15533"/>
                  <a:pt x="8062724" y="11934"/>
                  <a:pt x="8109020" y="360"/>
                </a:cubicBezTo>
                <a:cubicBezTo>
                  <a:pt x="8112269" y="-452"/>
                  <a:pt x="8115719" y="360"/>
                  <a:pt x="8119068" y="360"/>
                </a:cubicBezTo>
              </a:path>
            </a:pathLst>
          </a:custGeom>
          <a:noFill/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930980" y="5180423"/>
            <a:ext cx="1112363" cy="452487"/>
          </a:xfrm>
          <a:custGeom>
            <a:avLst/>
            <a:gdLst>
              <a:gd name="connsiteX0" fmla="*/ 0 w 1112363"/>
              <a:gd name="connsiteY0" fmla="*/ 358218 h 452486"/>
              <a:gd name="connsiteX1" fmla="*/ 113122 w 1112363"/>
              <a:gd name="connsiteY1" fmla="*/ 226243 h 452486"/>
              <a:gd name="connsiteX2" fmla="*/ 226244 w 1112363"/>
              <a:gd name="connsiteY2" fmla="*/ 56560 h 452486"/>
              <a:gd name="connsiteX3" fmla="*/ 358219 w 1112363"/>
              <a:gd name="connsiteY3" fmla="*/ 0 h 452486"/>
              <a:gd name="connsiteX4" fmla="*/ 603316 w 1112363"/>
              <a:gd name="connsiteY4" fmla="*/ 0 h 452486"/>
              <a:gd name="connsiteX5" fmla="*/ 791852 w 1112363"/>
              <a:gd name="connsiteY5" fmla="*/ 18853 h 452486"/>
              <a:gd name="connsiteX6" fmla="*/ 970961 w 1112363"/>
              <a:gd name="connsiteY6" fmla="*/ 141402 h 452486"/>
              <a:gd name="connsiteX7" fmla="*/ 1093510 w 1112363"/>
              <a:gd name="connsiteY7" fmla="*/ 282804 h 452486"/>
              <a:gd name="connsiteX8" fmla="*/ 1112363 w 1112363"/>
              <a:gd name="connsiteY8" fmla="*/ 452486 h 452486"/>
              <a:gd name="connsiteX9" fmla="*/ 1027522 w 1112363"/>
              <a:gd name="connsiteY9" fmla="*/ 443059 h 452486"/>
              <a:gd name="connsiteX10" fmla="*/ 933254 w 1112363"/>
              <a:gd name="connsiteY10" fmla="*/ 339365 h 452486"/>
              <a:gd name="connsiteX11" fmla="*/ 895547 w 1112363"/>
              <a:gd name="connsiteY11" fmla="*/ 301657 h 452486"/>
              <a:gd name="connsiteX12" fmla="*/ 744718 w 1112363"/>
              <a:gd name="connsiteY12" fmla="*/ 282804 h 452486"/>
              <a:gd name="connsiteX13" fmla="*/ 593889 w 1112363"/>
              <a:gd name="connsiteY13" fmla="*/ 254523 h 452486"/>
              <a:gd name="connsiteX14" fmla="*/ 377072 w 1112363"/>
              <a:gd name="connsiteY14" fmla="*/ 235670 h 452486"/>
              <a:gd name="connsiteX15" fmla="*/ 301658 w 1112363"/>
              <a:gd name="connsiteY15" fmla="*/ 254523 h 452486"/>
              <a:gd name="connsiteX16" fmla="*/ 226244 w 1112363"/>
              <a:gd name="connsiteY16" fmla="*/ 292231 h 452486"/>
              <a:gd name="connsiteX17" fmla="*/ 94268 w 1112363"/>
              <a:gd name="connsiteY17" fmla="*/ 339365 h 452486"/>
              <a:gd name="connsiteX18" fmla="*/ 0 w 1112363"/>
              <a:gd name="connsiteY18" fmla="*/ 358218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12363" h="452486">
                <a:moveTo>
                  <a:pt x="0" y="358218"/>
                </a:moveTo>
                <a:lnTo>
                  <a:pt x="113122" y="226243"/>
                </a:lnTo>
                <a:lnTo>
                  <a:pt x="226244" y="56560"/>
                </a:lnTo>
                <a:lnTo>
                  <a:pt x="358219" y="0"/>
                </a:lnTo>
                <a:lnTo>
                  <a:pt x="603316" y="0"/>
                </a:lnTo>
                <a:lnTo>
                  <a:pt x="791852" y="18853"/>
                </a:lnTo>
                <a:lnTo>
                  <a:pt x="970961" y="141402"/>
                </a:lnTo>
                <a:lnTo>
                  <a:pt x="1093510" y="282804"/>
                </a:lnTo>
                <a:lnTo>
                  <a:pt x="1112363" y="452486"/>
                </a:lnTo>
                <a:lnTo>
                  <a:pt x="1027522" y="443059"/>
                </a:lnTo>
                <a:lnTo>
                  <a:pt x="933254" y="339365"/>
                </a:lnTo>
                <a:lnTo>
                  <a:pt x="895547" y="301657"/>
                </a:lnTo>
                <a:lnTo>
                  <a:pt x="744718" y="282804"/>
                </a:lnTo>
                <a:lnTo>
                  <a:pt x="593889" y="254523"/>
                </a:lnTo>
                <a:lnTo>
                  <a:pt x="377072" y="235670"/>
                </a:lnTo>
                <a:lnTo>
                  <a:pt x="301658" y="254523"/>
                </a:lnTo>
                <a:lnTo>
                  <a:pt x="226244" y="292231"/>
                </a:lnTo>
                <a:lnTo>
                  <a:pt x="94268" y="339365"/>
                </a:lnTo>
                <a:lnTo>
                  <a:pt x="0" y="358218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Freeform 124"/>
          <p:cNvSpPr/>
          <p:nvPr/>
        </p:nvSpPr>
        <p:spPr>
          <a:xfrm rot="11837599">
            <a:off x="754126" y="5389356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32" name="Group 131"/>
          <p:cNvGrpSpPr/>
          <p:nvPr/>
        </p:nvGrpSpPr>
        <p:grpSpPr>
          <a:xfrm flipH="1">
            <a:off x="4339999" y="4619852"/>
            <a:ext cx="302177" cy="587263"/>
            <a:chOff x="2286542" y="1287047"/>
            <a:chExt cx="480060" cy="1075150"/>
          </a:xfrm>
        </p:grpSpPr>
        <p:sp>
          <p:nvSpPr>
            <p:cNvPr id="133" name="Freeform 132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4" name="Freeform 133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 flipH="1">
            <a:off x="8238127" y="4267478"/>
            <a:ext cx="299376" cy="643651"/>
            <a:chOff x="1863549" y="935838"/>
            <a:chExt cx="1116121" cy="2280215"/>
          </a:xfrm>
        </p:grpSpPr>
        <p:sp>
          <p:nvSpPr>
            <p:cNvPr id="136" name="Rectangle 135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616299" y="5045978"/>
            <a:ext cx="197552" cy="151571"/>
            <a:chOff x="3516923" y="5889356"/>
            <a:chExt cx="331596" cy="213394"/>
          </a:xfrm>
        </p:grpSpPr>
        <p:sp>
          <p:nvSpPr>
            <p:cNvPr id="142" name="Freeform 141"/>
            <p:cNvSpPr/>
            <p:nvPr/>
          </p:nvSpPr>
          <p:spPr>
            <a:xfrm>
              <a:off x="3516923" y="5918479"/>
              <a:ext cx="331596" cy="184271"/>
            </a:xfrm>
            <a:custGeom>
              <a:avLst/>
              <a:gdLst>
                <a:gd name="connsiteX0" fmla="*/ 102845 w 303812"/>
                <a:gd name="connsiteY0" fmla="*/ 0 h 200967"/>
                <a:gd name="connsiteX1" fmla="*/ 102845 w 303812"/>
                <a:gd name="connsiteY1" fmla="*/ 0 h 200967"/>
                <a:gd name="connsiteX2" fmla="*/ 42555 w 303812"/>
                <a:gd name="connsiteY2" fmla="*/ 120580 h 200967"/>
                <a:gd name="connsiteX3" fmla="*/ 22458 w 303812"/>
                <a:gd name="connsiteY3" fmla="*/ 130629 h 200967"/>
                <a:gd name="connsiteX4" fmla="*/ 132990 w 303812"/>
                <a:gd name="connsiteY4" fmla="*/ 140677 h 200967"/>
                <a:gd name="connsiteX5" fmla="*/ 143038 w 303812"/>
                <a:gd name="connsiteY5" fmla="*/ 170822 h 200967"/>
                <a:gd name="connsiteX6" fmla="*/ 173183 w 303812"/>
                <a:gd name="connsiteY6" fmla="*/ 200967 h 200967"/>
                <a:gd name="connsiteX7" fmla="*/ 203328 w 303812"/>
                <a:gd name="connsiteY7" fmla="*/ 120580 h 200967"/>
                <a:gd name="connsiteX8" fmla="*/ 233473 w 303812"/>
                <a:gd name="connsiteY8" fmla="*/ 140677 h 200967"/>
                <a:gd name="connsiteX9" fmla="*/ 303812 w 303812"/>
                <a:gd name="connsiteY9" fmla="*/ 150725 h 200967"/>
                <a:gd name="connsiteX10" fmla="*/ 283715 w 303812"/>
                <a:gd name="connsiteY10" fmla="*/ 90435 h 200967"/>
                <a:gd name="connsiteX11" fmla="*/ 243522 w 303812"/>
                <a:gd name="connsiteY11" fmla="*/ 10048 h 200967"/>
                <a:gd name="connsiteX12" fmla="*/ 213377 w 303812"/>
                <a:gd name="connsiteY12" fmla="*/ 10048 h 200967"/>
                <a:gd name="connsiteX13" fmla="*/ 102845 w 303812"/>
                <a:gd name="connsiteY13" fmla="*/ 0 h 20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812" h="200967">
                  <a:moveTo>
                    <a:pt x="102845" y="0"/>
                  </a:moveTo>
                  <a:lnTo>
                    <a:pt x="102845" y="0"/>
                  </a:lnTo>
                  <a:cubicBezTo>
                    <a:pt x="76926" y="69117"/>
                    <a:pt x="83957" y="73264"/>
                    <a:pt x="42555" y="120580"/>
                  </a:cubicBezTo>
                  <a:cubicBezTo>
                    <a:pt x="-25672" y="198553"/>
                    <a:pt x="4275" y="157903"/>
                    <a:pt x="22458" y="130629"/>
                  </a:cubicBezTo>
                  <a:cubicBezTo>
                    <a:pt x="59302" y="133978"/>
                    <a:pt x="97893" y="128978"/>
                    <a:pt x="132990" y="140677"/>
                  </a:cubicBezTo>
                  <a:cubicBezTo>
                    <a:pt x="143038" y="144026"/>
                    <a:pt x="137163" y="162009"/>
                    <a:pt x="143038" y="170822"/>
                  </a:cubicBezTo>
                  <a:cubicBezTo>
                    <a:pt x="150921" y="182646"/>
                    <a:pt x="163135" y="190919"/>
                    <a:pt x="173183" y="200967"/>
                  </a:cubicBezTo>
                  <a:cubicBezTo>
                    <a:pt x="174274" y="195512"/>
                    <a:pt x="181765" y="124892"/>
                    <a:pt x="203328" y="120580"/>
                  </a:cubicBezTo>
                  <a:cubicBezTo>
                    <a:pt x="215170" y="118212"/>
                    <a:pt x="221906" y="137207"/>
                    <a:pt x="233473" y="140677"/>
                  </a:cubicBezTo>
                  <a:cubicBezTo>
                    <a:pt x="256159" y="147483"/>
                    <a:pt x="280366" y="147376"/>
                    <a:pt x="303812" y="150725"/>
                  </a:cubicBezTo>
                  <a:lnTo>
                    <a:pt x="283715" y="90435"/>
                  </a:lnTo>
                  <a:cubicBezTo>
                    <a:pt x="274915" y="64035"/>
                    <a:pt x="265428" y="28303"/>
                    <a:pt x="243522" y="10048"/>
                  </a:cubicBezTo>
                  <a:cubicBezTo>
                    <a:pt x="235803" y="3615"/>
                    <a:pt x="223425" y="10048"/>
                    <a:pt x="213377" y="10048"/>
                  </a:cubicBezTo>
                  <a:lnTo>
                    <a:pt x="10284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3631601" y="5889356"/>
              <a:ext cx="157405" cy="457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285992" y="4670202"/>
            <a:ext cx="197552" cy="151571"/>
            <a:chOff x="3516923" y="5889356"/>
            <a:chExt cx="331596" cy="213394"/>
          </a:xfrm>
        </p:grpSpPr>
        <p:sp>
          <p:nvSpPr>
            <p:cNvPr id="145" name="Freeform 144"/>
            <p:cNvSpPr/>
            <p:nvPr/>
          </p:nvSpPr>
          <p:spPr>
            <a:xfrm>
              <a:off x="3516923" y="5918479"/>
              <a:ext cx="331596" cy="184271"/>
            </a:xfrm>
            <a:custGeom>
              <a:avLst/>
              <a:gdLst>
                <a:gd name="connsiteX0" fmla="*/ 102845 w 303812"/>
                <a:gd name="connsiteY0" fmla="*/ 0 h 200967"/>
                <a:gd name="connsiteX1" fmla="*/ 102845 w 303812"/>
                <a:gd name="connsiteY1" fmla="*/ 0 h 200967"/>
                <a:gd name="connsiteX2" fmla="*/ 42555 w 303812"/>
                <a:gd name="connsiteY2" fmla="*/ 120580 h 200967"/>
                <a:gd name="connsiteX3" fmla="*/ 22458 w 303812"/>
                <a:gd name="connsiteY3" fmla="*/ 130629 h 200967"/>
                <a:gd name="connsiteX4" fmla="*/ 132990 w 303812"/>
                <a:gd name="connsiteY4" fmla="*/ 140677 h 200967"/>
                <a:gd name="connsiteX5" fmla="*/ 143038 w 303812"/>
                <a:gd name="connsiteY5" fmla="*/ 170822 h 200967"/>
                <a:gd name="connsiteX6" fmla="*/ 173183 w 303812"/>
                <a:gd name="connsiteY6" fmla="*/ 200967 h 200967"/>
                <a:gd name="connsiteX7" fmla="*/ 203328 w 303812"/>
                <a:gd name="connsiteY7" fmla="*/ 120580 h 200967"/>
                <a:gd name="connsiteX8" fmla="*/ 233473 w 303812"/>
                <a:gd name="connsiteY8" fmla="*/ 140677 h 200967"/>
                <a:gd name="connsiteX9" fmla="*/ 303812 w 303812"/>
                <a:gd name="connsiteY9" fmla="*/ 150725 h 200967"/>
                <a:gd name="connsiteX10" fmla="*/ 283715 w 303812"/>
                <a:gd name="connsiteY10" fmla="*/ 90435 h 200967"/>
                <a:gd name="connsiteX11" fmla="*/ 243522 w 303812"/>
                <a:gd name="connsiteY11" fmla="*/ 10048 h 200967"/>
                <a:gd name="connsiteX12" fmla="*/ 213377 w 303812"/>
                <a:gd name="connsiteY12" fmla="*/ 10048 h 200967"/>
                <a:gd name="connsiteX13" fmla="*/ 102845 w 303812"/>
                <a:gd name="connsiteY13" fmla="*/ 0 h 20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812" h="200967">
                  <a:moveTo>
                    <a:pt x="102845" y="0"/>
                  </a:moveTo>
                  <a:lnTo>
                    <a:pt x="102845" y="0"/>
                  </a:lnTo>
                  <a:cubicBezTo>
                    <a:pt x="76926" y="69117"/>
                    <a:pt x="83957" y="73264"/>
                    <a:pt x="42555" y="120580"/>
                  </a:cubicBezTo>
                  <a:cubicBezTo>
                    <a:pt x="-25672" y="198553"/>
                    <a:pt x="4275" y="157903"/>
                    <a:pt x="22458" y="130629"/>
                  </a:cubicBezTo>
                  <a:cubicBezTo>
                    <a:pt x="59302" y="133978"/>
                    <a:pt x="97893" y="128978"/>
                    <a:pt x="132990" y="140677"/>
                  </a:cubicBezTo>
                  <a:cubicBezTo>
                    <a:pt x="143038" y="144026"/>
                    <a:pt x="137163" y="162009"/>
                    <a:pt x="143038" y="170822"/>
                  </a:cubicBezTo>
                  <a:cubicBezTo>
                    <a:pt x="150921" y="182646"/>
                    <a:pt x="163135" y="190919"/>
                    <a:pt x="173183" y="200967"/>
                  </a:cubicBezTo>
                  <a:cubicBezTo>
                    <a:pt x="174274" y="195512"/>
                    <a:pt x="181765" y="124892"/>
                    <a:pt x="203328" y="120580"/>
                  </a:cubicBezTo>
                  <a:cubicBezTo>
                    <a:pt x="215170" y="118212"/>
                    <a:pt x="221906" y="137207"/>
                    <a:pt x="233473" y="140677"/>
                  </a:cubicBezTo>
                  <a:cubicBezTo>
                    <a:pt x="256159" y="147483"/>
                    <a:pt x="280366" y="147376"/>
                    <a:pt x="303812" y="150725"/>
                  </a:cubicBezTo>
                  <a:lnTo>
                    <a:pt x="283715" y="90435"/>
                  </a:lnTo>
                  <a:cubicBezTo>
                    <a:pt x="274915" y="64035"/>
                    <a:pt x="265428" y="28303"/>
                    <a:pt x="243522" y="10048"/>
                  </a:cubicBezTo>
                  <a:cubicBezTo>
                    <a:pt x="235803" y="3615"/>
                    <a:pt x="223425" y="10048"/>
                    <a:pt x="213377" y="10048"/>
                  </a:cubicBezTo>
                  <a:lnTo>
                    <a:pt x="10284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3631601" y="5889356"/>
              <a:ext cx="157405" cy="457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 flipH="1">
            <a:off x="321739" y="4246206"/>
            <a:ext cx="299376" cy="643651"/>
            <a:chOff x="1863549" y="935838"/>
            <a:chExt cx="1116121" cy="2280215"/>
          </a:xfrm>
        </p:grpSpPr>
        <p:sp>
          <p:nvSpPr>
            <p:cNvPr id="148" name="Rectangle 147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 flipH="1">
            <a:off x="505729" y="4438097"/>
            <a:ext cx="299376" cy="643651"/>
            <a:chOff x="1863549" y="935838"/>
            <a:chExt cx="1116121" cy="2280215"/>
          </a:xfrm>
        </p:grpSpPr>
        <p:sp>
          <p:nvSpPr>
            <p:cNvPr id="151" name="Rectangle 150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77844" y="4632034"/>
            <a:ext cx="393797" cy="643651"/>
            <a:chOff x="1863549" y="935838"/>
            <a:chExt cx="1116121" cy="2280215"/>
          </a:xfrm>
        </p:grpSpPr>
        <p:sp>
          <p:nvSpPr>
            <p:cNvPr id="154" name="Rectangle 153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 flipH="1">
            <a:off x="8086463" y="4595925"/>
            <a:ext cx="299376" cy="643651"/>
            <a:chOff x="1863549" y="935838"/>
            <a:chExt cx="1116121" cy="2280215"/>
          </a:xfrm>
        </p:grpSpPr>
        <p:sp>
          <p:nvSpPr>
            <p:cNvPr id="157" name="Rectangle 156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 flipH="1">
            <a:off x="7914780" y="4735944"/>
            <a:ext cx="299376" cy="643651"/>
            <a:chOff x="1863549" y="935838"/>
            <a:chExt cx="1116121" cy="2280215"/>
          </a:xfrm>
        </p:grpSpPr>
        <p:sp>
          <p:nvSpPr>
            <p:cNvPr id="160" name="Rectangle 159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 flipH="1">
            <a:off x="163132" y="4019644"/>
            <a:ext cx="299376" cy="643651"/>
            <a:chOff x="1863549" y="935838"/>
            <a:chExt cx="1116121" cy="2280215"/>
          </a:xfrm>
        </p:grpSpPr>
        <p:sp>
          <p:nvSpPr>
            <p:cNvPr id="163" name="Rectangle 162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 flipH="1">
            <a:off x="3689059" y="4552207"/>
            <a:ext cx="460648" cy="1017804"/>
            <a:chOff x="1863549" y="935838"/>
            <a:chExt cx="1116121" cy="2280215"/>
          </a:xfrm>
        </p:grpSpPr>
        <p:sp>
          <p:nvSpPr>
            <p:cNvPr id="166" name="Rectangle 165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8365883" y="3804694"/>
            <a:ext cx="333135" cy="643651"/>
            <a:chOff x="1863549" y="935838"/>
            <a:chExt cx="1116121" cy="2280215"/>
          </a:xfrm>
        </p:grpSpPr>
        <p:sp>
          <p:nvSpPr>
            <p:cNvPr id="169" name="Rectangle 168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8464127" y="4320785"/>
            <a:ext cx="197552" cy="151571"/>
            <a:chOff x="3516923" y="5889356"/>
            <a:chExt cx="331596" cy="213394"/>
          </a:xfrm>
        </p:grpSpPr>
        <p:sp>
          <p:nvSpPr>
            <p:cNvPr id="139" name="Freeform 138"/>
            <p:cNvSpPr/>
            <p:nvPr/>
          </p:nvSpPr>
          <p:spPr>
            <a:xfrm>
              <a:off x="3516923" y="5918479"/>
              <a:ext cx="331596" cy="184271"/>
            </a:xfrm>
            <a:custGeom>
              <a:avLst/>
              <a:gdLst>
                <a:gd name="connsiteX0" fmla="*/ 102845 w 303812"/>
                <a:gd name="connsiteY0" fmla="*/ 0 h 200967"/>
                <a:gd name="connsiteX1" fmla="*/ 102845 w 303812"/>
                <a:gd name="connsiteY1" fmla="*/ 0 h 200967"/>
                <a:gd name="connsiteX2" fmla="*/ 42555 w 303812"/>
                <a:gd name="connsiteY2" fmla="*/ 120580 h 200967"/>
                <a:gd name="connsiteX3" fmla="*/ 22458 w 303812"/>
                <a:gd name="connsiteY3" fmla="*/ 130629 h 200967"/>
                <a:gd name="connsiteX4" fmla="*/ 132990 w 303812"/>
                <a:gd name="connsiteY4" fmla="*/ 140677 h 200967"/>
                <a:gd name="connsiteX5" fmla="*/ 143038 w 303812"/>
                <a:gd name="connsiteY5" fmla="*/ 170822 h 200967"/>
                <a:gd name="connsiteX6" fmla="*/ 173183 w 303812"/>
                <a:gd name="connsiteY6" fmla="*/ 200967 h 200967"/>
                <a:gd name="connsiteX7" fmla="*/ 203328 w 303812"/>
                <a:gd name="connsiteY7" fmla="*/ 120580 h 200967"/>
                <a:gd name="connsiteX8" fmla="*/ 233473 w 303812"/>
                <a:gd name="connsiteY8" fmla="*/ 140677 h 200967"/>
                <a:gd name="connsiteX9" fmla="*/ 303812 w 303812"/>
                <a:gd name="connsiteY9" fmla="*/ 150725 h 200967"/>
                <a:gd name="connsiteX10" fmla="*/ 283715 w 303812"/>
                <a:gd name="connsiteY10" fmla="*/ 90435 h 200967"/>
                <a:gd name="connsiteX11" fmla="*/ 243522 w 303812"/>
                <a:gd name="connsiteY11" fmla="*/ 10048 h 200967"/>
                <a:gd name="connsiteX12" fmla="*/ 213377 w 303812"/>
                <a:gd name="connsiteY12" fmla="*/ 10048 h 200967"/>
                <a:gd name="connsiteX13" fmla="*/ 102845 w 303812"/>
                <a:gd name="connsiteY13" fmla="*/ 0 h 20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812" h="200967">
                  <a:moveTo>
                    <a:pt x="102845" y="0"/>
                  </a:moveTo>
                  <a:lnTo>
                    <a:pt x="102845" y="0"/>
                  </a:lnTo>
                  <a:cubicBezTo>
                    <a:pt x="76926" y="69117"/>
                    <a:pt x="83957" y="73264"/>
                    <a:pt x="42555" y="120580"/>
                  </a:cubicBezTo>
                  <a:cubicBezTo>
                    <a:pt x="-25672" y="198553"/>
                    <a:pt x="4275" y="157903"/>
                    <a:pt x="22458" y="130629"/>
                  </a:cubicBezTo>
                  <a:cubicBezTo>
                    <a:pt x="59302" y="133978"/>
                    <a:pt x="97893" y="128978"/>
                    <a:pt x="132990" y="140677"/>
                  </a:cubicBezTo>
                  <a:cubicBezTo>
                    <a:pt x="143038" y="144026"/>
                    <a:pt x="137163" y="162009"/>
                    <a:pt x="143038" y="170822"/>
                  </a:cubicBezTo>
                  <a:cubicBezTo>
                    <a:pt x="150921" y="182646"/>
                    <a:pt x="163135" y="190919"/>
                    <a:pt x="173183" y="200967"/>
                  </a:cubicBezTo>
                  <a:cubicBezTo>
                    <a:pt x="174274" y="195512"/>
                    <a:pt x="181765" y="124892"/>
                    <a:pt x="203328" y="120580"/>
                  </a:cubicBezTo>
                  <a:cubicBezTo>
                    <a:pt x="215170" y="118212"/>
                    <a:pt x="221906" y="137207"/>
                    <a:pt x="233473" y="140677"/>
                  </a:cubicBezTo>
                  <a:cubicBezTo>
                    <a:pt x="256159" y="147483"/>
                    <a:pt x="280366" y="147376"/>
                    <a:pt x="303812" y="150725"/>
                  </a:cubicBezTo>
                  <a:lnTo>
                    <a:pt x="283715" y="90435"/>
                  </a:lnTo>
                  <a:cubicBezTo>
                    <a:pt x="274915" y="64035"/>
                    <a:pt x="265428" y="28303"/>
                    <a:pt x="243522" y="10048"/>
                  </a:cubicBezTo>
                  <a:cubicBezTo>
                    <a:pt x="235803" y="3615"/>
                    <a:pt x="223425" y="10048"/>
                    <a:pt x="213377" y="10048"/>
                  </a:cubicBezTo>
                  <a:lnTo>
                    <a:pt x="10284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3631601" y="5889356"/>
              <a:ext cx="157405" cy="457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 flipH="1">
            <a:off x="3534931" y="4954802"/>
            <a:ext cx="299376" cy="643651"/>
            <a:chOff x="1863549" y="935838"/>
            <a:chExt cx="1116121" cy="2280215"/>
          </a:xfrm>
        </p:grpSpPr>
        <p:sp>
          <p:nvSpPr>
            <p:cNvPr id="172" name="Rectangle 171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2316675" y="5165954"/>
            <a:ext cx="267648" cy="352927"/>
            <a:chOff x="2543749" y="2845717"/>
            <a:chExt cx="286748" cy="387502"/>
          </a:xfrm>
        </p:grpSpPr>
        <p:sp>
          <p:nvSpPr>
            <p:cNvPr id="175" name="Freeform 174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6" name="Freeform 175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2087199" y="5187411"/>
            <a:ext cx="267648" cy="352927"/>
            <a:chOff x="2543749" y="2845717"/>
            <a:chExt cx="286748" cy="387502"/>
          </a:xfrm>
        </p:grpSpPr>
        <p:sp>
          <p:nvSpPr>
            <p:cNvPr id="178" name="Freeform 177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9" name="Freeform 178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1607037" y="5169638"/>
            <a:ext cx="267648" cy="352927"/>
            <a:chOff x="2543749" y="2845717"/>
            <a:chExt cx="286748" cy="387502"/>
          </a:xfrm>
        </p:grpSpPr>
        <p:sp>
          <p:nvSpPr>
            <p:cNvPr id="181" name="Freeform 180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2" name="Freeform 181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859815" y="5175699"/>
            <a:ext cx="267648" cy="352927"/>
            <a:chOff x="2543749" y="2845717"/>
            <a:chExt cx="286748" cy="387502"/>
          </a:xfrm>
        </p:grpSpPr>
        <p:sp>
          <p:nvSpPr>
            <p:cNvPr id="184" name="Freeform 183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5" name="Freeform 184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6" name="Freeform 185"/>
          <p:cNvSpPr/>
          <p:nvPr/>
        </p:nvSpPr>
        <p:spPr>
          <a:xfrm>
            <a:off x="6381950" y="5123862"/>
            <a:ext cx="1715679" cy="518475"/>
          </a:xfrm>
          <a:custGeom>
            <a:avLst/>
            <a:gdLst>
              <a:gd name="connsiteX0" fmla="*/ 0 w 1715679"/>
              <a:gd name="connsiteY0" fmla="*/ 499620 h 518474"/>
              <a:gd name="connsiteX1" fmla="*/ 282805 w 1715679"/>
              <a:gd name="connsiteY1" fmla="*/ 18853 h 518474"/>
              <a:gd name="connsiteX2" fmla="*/ 1583703 w 1715679"/>
              <a:gd name="connsiteY2" fmla="*/ 0 h 518474"/>
              <a:gd name="connsiteX3" fmla="*/ 1715679 w 1715679"/>
              <a:gd name="connsiteY3" fmla="*/ 197963 h 518474"/>
              <a:gd name="connsiteX4" fmla="*/ 1611984 w 1715679"/>
              <a:gd name="connsiteY4" fmla="*/ 282804 h 518474"/>
              <a:gd name="connsiteX5" fmla="*/ 1442301 w 1715679"/>
              <a:gd name="connsiteY5" fmla="*/ 320511 h 518474"/>
              <a:gd name="connsiteX6" fmla="*/ 1046376 w 1715679"/>
              <a:gd name="connsiteY6" fmla="*/ 320511 h 518474"/>
              <a:gd name="connsiteX7" fmla="*/ 772998 w 1715679"/>
              <a:gd name="connsiteY7" fmla="*/ 329938 h 518474"/>
              <a:gd name="connsiteX8" fmla="*/ 471341 w 1715679"/>
              <a:gd name="connsiteY8" fmla="*/ 348792 h 518474"/>
              <a:gd name="connsiteX9" fmla="*/ 320512 w 1715679"/>
              <a:gd name="connsiteY9" fmla="*/ 414779 h 518474"/>
              <a:gd name="connsiteX10" fmla="*/ 207390 w 1715679"/>
              <a:gd name="connsiteY10" fmla="*/ 433633 h 518474"/>
              <a:gd name="connsiteX11" fmla="*/ 131976 w 1715679"/>
              <a:gd name="connsiteY11" fmla="*/ 518474 h 518474"/>
              <a:gd name="connsiteX12" fmla="*/ 0 w 1715679"/>
              <a:gd name="connsiteY12" fmla="*/ 499620 h 51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5679" h="518474">
                <a:moveTo>
                  <a:pt x="0" y="499620"/>
                </a:moveTo>
                <a:lnTo>
                  <a:pt x="282805" y="18853"/>
                </a:lnTo>
                <a:lnTo>
                  <a:pt x="1583703" y="0"/>
                </a:lnTo>
                <a:lnTo>
                  <a:pt x="1715679" y="197963"/>
                </a:lnTo>
                <a:lnTo>
                  <a:pt x="1611984" y="282804"/>
                </a:lnTo>
                <a:lnTo>
                  <a:pt x="1442301" y="320511"/>
                </a:lnTo>
                <a:lnTo>
                  <a:pt x="1046376" y="320511"/>
                </a:lnTo>
                <a:lnTo>
                  <a:pt x="772998" y="329938"/>
                </a:lnTo>
                <a:lnTo>
                  <a:pt x="471341" y="348792"/>
                </a:lnTo>
                <a:lnTo>
                  <a:pt x="320512" y="414779"/>
                </a:lnTo>
                <a:lnTo>
                  <a:pt x="207390" y="433633"/>
                </a:lnTo>
                <a:lnTo>
                  <a:pt x="131976" y="518474"/>
                </a:lnTo>
                <a:lnTo>
                  <a:pt x="0" y="49962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05094" y="5172825"/>
            <a:ext cx="1436777" cy="1146731"/>
          </a:xfrm>
          <a:prstGeom prst="rect">
            <a:avLst/>
          </a:prstGeom>
          <a:noFill/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6173" y="665999"/>
            <a:ext cx="82878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Channel-centric, form-based restoration (1980s to present)</a:t>
            </a:r>
          </a:p>
          <a:p>
            <a:endParaRPr lang="en-US" sz="1200" dirty="0">
              <a:solidFill>
                <a:prstClr val="black"/>
              </a:solidFill>
            </a:endParaRPr>
          </a:p>
          <a:p>
            <a:r>
              <a:rPr lang="en-US" sz="2400" b="1" dirty="0">
                <a:solidFill>
                  <a:prstClr val="black"/>
                </a:solidFill>
              </a:rPr>
              <a:t>Advantages: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Easy to count # of structures, pools created and miles treated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Focused treatment that’s relatively inexpensive per site</a:t>
            </a:r>
          </a:p>
          <a:p>
            <a:endParaRPr lang="en-US" sz="1200" dirty="0">
              <a:solidFill>
                <a:prstClr val="black"/>
              </a:solidFill>
            </a:endParaRPr>
          </a:p>
          <a:p>
            <a:r>
              <a:rPr lang="en-US" sz="2400" b="1" dirty="0">
                <a:solidFill>
                  <a:prstClr val="black"/>
                </a:solidFill>
              </a:rPr>
              <a:t>Disadvantages: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Process and function minimally addressed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Unnatural materials and engineering in stream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Blows out in big storms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</a:rPr>
              <a:t>Stream power and water table not addressed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09781" y="149575"/>
            <a:ext cx="3472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Restoration Solutions:</a:t>
            </a:r>
          </a:p>
        </p:txBody>
      </p:sp>
      <p:grpSp>
        <p:nvGrpSpPr>
          <p:cNvPr id="5" name="Group 4"/>
          <p:cNvGrpSpPr/>
          <p:nvPr/>
        </p:nvGrpSpPr>
        <p:grpSpPr>
          <a:xfrm flipH="1">
            <a:off x="5370872" y="5771290"/>
            <a:ext cx="1219365" cy="611423"/>
            <a:chOff x="4552578" y="5328563"/>
            <a:chExt cx="1073230" cy="611422"/>
          </a:xfrm>
        </p:grpSpPr>
        <p:sp>
          <p:nvSpPr>
            <p:cNvPr id="74" name="Freeform 73"/>
            <p:cNvSpPr/>
            <p:nvPr/>
          </p:nvSpPr>
          <p:spPr>
            <a:xfrm>
              <a:off x="4734797" y="5459859"/>
              <a:ext cx="675681" cy="141416"/>
            </a:xfrm>
            <a:custGeom>
              <a:avLst/>
              <a:gdLst>
                <a:gd name="connsiteX0" fmla="*/ 55853 w 1008353"/>
                <a:gd name="connsiteY0" fmla="*/ 147334 h 310539"/>
                <a:gd name="connsiteX1" fmla="*/ 162533 w 1008353"/>
                <a:gd name="connsiteY1" fmla="*/ 154954 h 310539"/>
                <a:gd name="connsiteX2" fmla="*/ 520673 w 1008353"/>
                <a:gd name="connsiteY2" fmla="*/ 139714 h 310539"/>
                <a:gd name="connsiteX3" fmla="*/ 749273 w 1008353"/>
                <a:gd name="connsiteY3" fmla="*/ 132094 h 310539"/>
                <a:gd name="connsiteX4" fmla="*/ 794993 w 1008353"/>
                <a:gd name="connsiteY4" fmla="*/ 101614 h 310539"/>
                <a:gd name="connsiteX5" fmla="*/ 817853 w 1008353"/>
                <a:gd name="connsiteY5" fmla="*/ 93994 h 310539"/>
                <a:gd name="connsiteX6" fmla="*/ 863573 w 1008353"/>
                <a:gd name="connsiteY6" fmla="*/ 55894 h 310539"/>
                <a:gd name="connsiteX7" fmla="*/ 894053 w 1008353"/>
                <a:gd name="connsiteY7" fmla="*/ 17794 h 310539"/>
                <a:gd name="connsiteX8" fmla="*/ 916913 w 1008353"/>
                <a:gd name="connsiteY8" fmla="*/ 2554 h 310539"/>
                <a:gd name="connsiteX9" fmla="*/ 894053 w 1008353"/>
                <a:gd name="connsiteY9" fmla="*/ 33034 h 310539"/>
                <a:gd name="connsiteX10" fmla="*/ 863573 w 1008353"/>
                <a:gd name="connsiteY10" fmla="*/ 78754 h 310539"/>
                <a:gd name="connsiteX11" fmla="*/ 848333 w 1008353"/>
                <a:gd name="connsiteY11" fmla="*/ 101614 h 310539"/>
                <a:gd name="connsiteX12" fmla="*/ 833093 w 1008353"/>
                <a:gd name="connsiteY12" fmla="*/ 124474 h 310539"/>
                <a:gd name="connsiteX13" fmla="*/ 855953 w 1008353"/>
                <a:gd name="connsiteY13" fmla="*/ 139714 h 310539"/>
                <a:gd name="connsiteX14" fmla="*/ 932153 w 1008353"/>
                <a:gd name="connsiteY14" fmla="*/ 147334 h 310539"/>
                <a:gd name="connsiteX15" fmla="*/ 871193 w 1008353"/>
                <a:gd name="connsiteY15" fmla="*/ 154954 h 310539"/>
                <a:gd name="connsiteX16" fmla="*/ 825473 w 1008353"/>
                <a:gd name="connsiteY16" fmla="*/ 162574 h 310539"/>
                <a:gd name="connsiteX17" fmla="*/ 932153 w 1008353"/>
                <a:gd name="connsiteY17" fmla="*/ 170194 h 310539"/>
                <a:gd name="connsiteX18" fmla="*/ 1000733 w 1008353"/>
                <a:gd name="connsiteY18" fmla="*/ 177814 h 310539"/>
                <a:gd name="connsiteX19" fmla="*/ 970253 w 1008353"/>
                <a:gd name="connsiteY19" fmla="*/ 193054 h 310539"/>
                <a:gd name="connsiteX20" fmla="*/ 871193 w 1008353"/>
                <a:gd name="connsiteY20" fmla="*/ 208294 h 310539"/>
                <a:gd name="connsiteX21" fmla="*/ 855953 w 1008353"/>
                <a:gd name="connsiteY21" fmla="*/ 231154 h 310539"/>
                <a:gd name="connsiteX22" fmla="*/ 878813 w 1008353"/>
                <a:gd name="connsiteY22" fmla="*/ 246394 h 310539"/>
                <a:gd name="connsiteX23" fmla="*/ 947393 w 1008353"/>
                <a:gd name="connsiteY23" fmla="*/ 307354 h 310539"/>
                <a:gd name="connsiteX24" fmla="*/ 1008353 w 1008353"/>
                <a:gd name="connsiteY24" fmla="*/ 299734 h 310539"/>
                <a:gd name="connsiteX25" fmla="*/ 947393 w 1008353"/>
                <a:gd name="connsiteY25" fmla="*/ 284494 h 310539"/>
                <a:gd name="connsiteX26" fmla="*/ 901673 w 1008353"/>
                <a:gd name="connsiteY26" fmla="*/ 276874 h 310539"/>
                <a:gd name="connsiteX27" fmla="*/ 878813 w 1008353"/>
                <a:gd name="connsiteY27" fmla="*/ 269254 h 310539"/>
                <a:gd name="connsiteX28" fmla="*/ 817853 w 1008353"/>
                <a:gd name="connsiteY28" fmla="*/ 261634 h 310539"/>
                <a:gd name="connsiteX29" fmla="*/ 787373 w 1008353"/>
                <a:gd name="connsiteY29" fmla="*/ 254014 h 310539"/>
                <a:gd name="connsiteX30" fmla="*/ 764513 w 1008353"/>
                <a:gd name="connsiteY30" fmla="*/ 246394 h 310539"/>
                <a:gd name="connsiteX31" fmla="*/ 444473 w 1008353"/>
                <a:gd name="connsiteY31" fmla="*/ 231154 h 310539"/>
                <a:gd name="connsiteX32" fmla="*/ 360653 w 1008353"/>
                <a:gd name="connsiteY32" fmla="*/ 215914 h 310539"/>
                <a:gd name="connsiteX33" fmla="*/ 48233 w 1008353"/>
                <a:gd name="connsiteY33" fmla="*/ 200674 h 310539"/>
                <a:gd name="connsiteX34" fmla="*/ 17753 w 1008353"/>
                <a:gd name="connsiteY34" fmla="*/ 170194 h 310539"/>
                <a:gd name="connsiteX35" fmla="*/ 2513 w 1008353"/>
                <a:gd name="connsiteY35" fmla="*/ 147334 h 310539"/>
                <a:gd name="connsiteX36" fmla="*/ 48233 w 1008353"/>
                <a:gd name="connsiteY36" fmla="*/ 162574 h 310539"/>
                <a:gd name="connsiteX37" fmla="*/ 55853 w 1008353"/>
                <a:gd name="connsiteY37" fmla="*/ 147334 h 3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08353" h="310539">
                  <a:moveTo>
                    <a:pt x="55853" y="147334"/>
                  </a:moveTo>
                  <a:cubicBezTo>
                    <a:pt x="74903" y="146064"/>
                    <a:pt x="126882" y="154954"/>
                    <a:pt x="162533" y="154954"/>
                  </a:cubicBezTo>
                  <a:cubicBezTo>
                    <a:pt x="454362" y="154954"/>
                    <a:pt x="320621" y="148605"/>
                    <a:pt x="520673" y="139714"/>
                  </a:cubicBezTo>
                  <a:cubicBezTo>
                    <a:pt x="596840" y="136329"/>
                    <a:pt x="673073" y="134634"/>
                    <a:pt x="749273" y="132094"/>
                  </a:cubicBezTo>
                  <a:cubicBezTo>
                    <a:pt x="764513" y="121934"/>
                    <a:pt x="777617" y="107406"/>
                    <a:pt x="794993" y="101614"/>
                  </a:cubicBezTo>
                  <a:cubicBezTo>
                    <a:pt x="802613" y="99074"/>
                    <a:pt x="810669" y="97586"/>
                    <a:pt x="817853" y="93994"/>
                  </a:cubicBezTo>
                  <a:cubicBezTo>
                    <a:pt x="835888" y="84976"/>
                    <a:pt x="850466" y="70874"/>
                    <a:pt x="863573" y="55894"/>
                  </a:cubicBezTo>
                  <a:cubicBezTo>
                    <a:pt x="874283" y="43654"/>
                    <a:pt x="882553" y="29294"/>
                    <a:pt x="894053" y="17794"/>
                  </a:cubicBezTo>
                  <a:cubicBezTo>
                    <a:pt x="900529" y="11318"/>
                    <a:pt x="916913" y="-6604"/>
                    <a:pt x="916913" y="2554"/>
                  </a:cubicBezTo>
                  <a:cubicBezTo>
                    <a:pt x="916913" y="15254"/>
                    <a:pt x="901336" y="22630"/>
                    <a:pt x="894053" y="33034"/>
                  </a:cubicBezTo>
                  <a:cubicBezTo>
                    <a:pt x="883549" y="48039"/>
                    <a:pt x="873733" y="63514"/>
                    <a:pt x="863573" y="78754"/>
                  </a:cubicBezTo>
                  <a:lnTo>
                    <a:pt x="848333" y="101614"/>
                  </a:lnTo>
                  <a:lnTo>
                    <a:pt x="833093" y="124474"/>
                  </a:lnTo>
                  <a:cubicBezTo>
                    <a:pt x="840713" y="129554"/>
                    <a:pt x="847029" y="137655"/>
                    <a:pt x="855953" y="139714"/>
                  </a:cubicBezTo>
                  <a:cubicBezTo>
                    <a:pt x="880826" y="145454"/>
                    <a:pt x="914103" y="129284"/>
                    <a:pt x="932153" y="147334"/>
                  </a:cubicBezTo>
                  <a:cubicBezTo>
                    <a:pt x="946633" y="161814"/>
                    <a:pt x="891465" y="152058"/>
                    <a:pt x="871193" y="154954"/>
                  </a:cubicBezTo>
                  <a:cubicBezTo>
                    <a:pt x="855898" y="157139"/>
                    <a:pt x="840713" y="160034"/>
                    <a:pt x="825473" y="162574"/>
                  </a:cubicBezTo>
                  <a:cubicBezTo>
                    <a:pt x="886572" y="193124"/>
                    <a:pt x="827150" y="170194"/>
                    <a:pt x="932153" y="170194"/>
                  </a:cubicBezTo>
                  <a:cubicBezTo>
                    <a:pt x="955154" y="170194"/>
                    <a:pt x="977873" y="175274"/>
                    <a:pt x="1000733" y="177814"/>
                  </a:cubicBezTo>
                  <a:cubicBezTo>
                    <a:pt x="990573" y="182894"/>
                    <a:pt x="981029" y="189462"/>
                    <a:pt x="970253" y="193054"/>
                  </a:cubicBezTo>
                  <a:cubicBezTo>
                    <a:pt x="949308" y="200036"/>
                    <a:pt x="886130" y="206427"/>
                    <a:pt x="871193" y="208294"/>
                  </a:cubicBezTo>
                  <a:cubicBezTo>
                    <a:pt x="866113" y="215914"/>
                    <a:pt x="854157" y="222174"/>
                    <a:pt x="855953" y="231154"/>
                  </a:cubicBezTo>
                  <a:cubicBezTo>
                    <a:pt x="857749" y="240134"/>
                    <a:pt x="871968" y="240310"/>
                    <a:pt x="878813" y="246394"/>
                  </a:cubicBezTo>
                  <a:cubicBezTo>
                    <a:pt x="957107" y="315988"/>
                    <a:pt x="895511" y="272766"/>
                    <a:pt x="947393" y="307354"/>
                  </a:cubicBezTo>
                  <a:cubicBezTo>
                    <a:pt x="967713" y="304814"/>
                    <a:pt x="1008353" y="320212"/>
                    <a:pt x="1008353" y="299734"/>
                  </a:cubicBezTo>
                  <a:cubicBezTo>
                    <a:pt x="1008353" y="278789"/>
                    <a:pt x="968053" y="287937"/>
                    <a:pt x="947393" y="284494"/>
                  </a:cubicBezTo>
                  <a:cubicBezTo>
                    <a:pt x="932153" y="281954"/>
                    <a:pt x="916755" y="280226"/>
                    <a:pt x="901673" y="276874"/>
                  </a:cubicBezTo>
                  <a:cubicBezTo>
                    <a:pt x="893832" y="275132"/>
                    <a:pt x="886716" y="270691"/>
                    <a:pt x="878813" y="269254"/>
                  </a:cubicBezTo>
                  <a:cubicBezTo>
                    <a:pt x="858665" y="265591"/>
                    <a:pt x="838053" y="265001"/>
                    <a:pt x="817853" y="261634"/>
                  </a:cubicBezTo>
                  <a:cubicBezTo>
                    <a:pt x="807523" y="259912"/>
                    <a:pt x="797443" y="256891"/>
                    <a:pt x="787373" y="254014"/>
                  </a:cubicBezTo>
                  <a:cubicBezTo>
                    <a:pt x="779650" y="251807"/>
                    <a:pt x="772436" y="247714"/>
                    <a:pt x="764513" y="246394"/>
                  </a:cubicBezTo>
                  <a:cubicBezTo>
                    <a:pt x="674483" y="231389"/>
                    <a:pt x="493257" y="232632"/>
                    <a:pt x="444473" y="231154"/>
                  </a:cubicBezTo>
                  <a:cubicBezTo>
                    <a:pt x="408522" y="219170"/>
                    <a:pt x="413428" y="219145"/>
                    <a:pt x="360653" y="215914"/>
                  </a:cubicBezTo>
                  <a:cubicBezTo>
                    <a:pt x="256584" y="209542"/>
                    <a:pt x="48233" y="200674"/>
                    <a:pt x="48233" y="200674"/>
                  </a:cubicBezTo>
                  <a:cubicBezTo>
                    <a:pt x="31608" y="150798"/>
                    <a:pt x="54698" y="199750"/>
                    <a:pt x="17753" y="170194"/>
                  </a:cubicBezTo>
                  <a:cubicBezTo>
                    <a:pt x="10602" y="164473"/>
                    <a:pt x="-6372" y="149555"/>
                    <a:pt x="2513" y="147334"/>
                  </a:cubicBezTo>
                  <a:cubicBezTo>
                    <a:pt x="18098" y="143438"/>
                    <a:pt x="32993" y="157494"/>
                    <a:pt x="48233" y="162574"/>
                  </a:cubicBezTo>
                  <a:cubicBezTo>
                    <a:pt x="75912" y="171800"/>
                    <a:pt x="36803" y="148604"/>
                    <a:pt x="55853" y="147334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 rot="20542348">
              <a:off x="4950127" y="5662716"/>
              <a:ext cx="675681" cy="141416"/>
            </a:xfrm>
            <a:custGeom>
              <a:avLst/>
              <a:gdLst>
                <a:gd name="connsiteX0" fmla="*/ 55853 w 1008353"/>
                <a:gd name="connsiteY0" fmla="*/ 147334 h 310539"/>
                <a:gd name="connsiteX1" fmla="*/ 162533 w 1008353"/>
                <a:gd name="connsiteY1" fmla="*/ 154954 h 310539"/>
                <a:gd name="connsiteX2" fmla="*/ 520673 w 1008353"/>
                <a:gd name="connsiteY2" fmla="*/ 139714 h 310539"/>
                <a:gd name="connsiteX3" fmla="*/ 749273 w 1008353"/>
                <a:gd name="connsiteY3" fmla="*/ 132094 h 310539"/>
                <a:gd name="connsiteX4" fmla="*/ 794993 w 1008353"/>
                <a:gd name="connsiteY4" fmla="*/ 101614 h 310539"/>
                <a:gd name="connsiteX5" fmla="*/ 817853 w 1008353"/>
                <a:gd name="connsiteY5" fmla="*/ 93994 h 310539"/>
                <a:gd name="connsiteX6" fmla="*/ 863573 w 1008353"/>
                <a:gd name="connsiteY6" fmla="*/ 55894 h 310539"/>
                <a:gd name="connsiteX7" fmla="*/ 894053 w 1008353"/>
                <a:gd name="connsiteY7" fmla="*/ 17794 h 310539"/>
                <a:gd name="connsiteX8" fmla="*/ 916913 w 1008353"/>
                <a:gd name="connsiteY8" fmla="*/ 2554 h 310539"/>
                <a:gd name="connsiteX9" fmla="*/ 894053 w 1008353"/>
                <a:gd name="connsiteY9" fmla="*/ 33034 h 310539"/>
                <a:gd name="connsiteX10" fmla="*/ 863573 w 1008353"/>
                <a:gd name="connsiteY10" fmla="*/ 78754 h 310539"/>
                <a:gd name="connsiteX11" fmla="*/ 848333 w 1008353"/>
                <a:gd name="connsiteY11" fmla="*/ 101614 h 310539"/>
                <a:gd name="connsiteX12" fmla="*/ 833093 w 1008353"/>
                <a:gd name="connsiteY12" fmla="*/ 124474 h 310539"/>
                <a:gd name="connsiteX13" fmla="*/ 855953 w 1008353"/>
                <a:gd name="connsiteY13" fmla="*/ 139714 h 310539"/>
                <a:gd name="connsiteX14" fmla="*/ 932153 w 1008353"/>
                <a:gd name="connsiteY14" fmla="*/ 147334 h 310539"/>
                <a:gd name="connsiteX15" fmla="*/ 871193 w 1008353"/>
                <a:gd name="connsiteY15" fmla="*/ 154954 h 310539"/>
                <a:gd name="connsiteX16" fmla="*/ 825473 w 1008353"/>
                <a:gd name="connsiteY16" fmla="*/ 162574 h 310539"/>
                <a:gd name="connsiteX17" fmla="*/ 932153 w 1008353"/>
                <a:gd name="connsiteY17" fmla="*/ 170194 h 310539"/>
                <a:gd name="connsiteX18" fmla="*/ 1000733 w 1008353"/>
                <a:gd name="connsiteY18" fmla="*/ 177814 h 310539"/>
                <a:gd name="connsiteX19" fmla="*/ 970253 w 1008353"/>
                <a:gd name="connsiteY19" fmla="*/ 193054 h 310539"/>
                <a:gd name="connsiteX20" fmla="*/ 871193 w 1008353"/>
                <a:gd name="connsiteY20" fmla="*/ 208294 h 310539"/>
                <a:gd name="connsiteX21" fmla="*/ 855953 w 1008353"/>
                <a:gd name="connsiteY21" fmla="*/ 231154 h 310539"/>
                <a:gd name="connsiteX22" fmla="*/ 878813 w 1008353"/>
                <a:gd name="connsiteY22" fmla="*/ 246394 h 310539"/>
                <a:gd name="connsiteX23" fmla="*/ 947393 w 1008353"/>
                <a:gd name="connsiteY23" fmla="*/ 307354 h 310539"/>
                <a:gd name="connsiteX24" fmla="*/ 1008353 w 1008353"/>
                <a:gd name="connsiteY24" fmla="*/ 299734 h 310539"/>
                <a:gd name="connsiteX25" fmla="*/ 947393 w 1008353"/>
                <a:gd name="connsiteY25" fmla="*/ 284494 h 310539"/>
                <a:gd name="connsiteX26" fmla="*/ 901673 w 1008353"/>
                <a:gd name="connsiteY26" fmla="*/ 276874 h 310539"/>
                <a:gd name="connsiteX27" fmla="*/ 878813 w 1008353"/>
                <a:gd name="connsiteY27" fmla="*/ 269254 h 310539"/>
                <a:gd name="connsiteX28" fmla="*/ 817853 w 1008353"/>
                <a:gd name="connsiteY28" fmla="*/ 261634 h 310539"/>
                <a:gd name="connsiteX29" fmla="*/ 787373 w 1008353"/>
                <a:gd name="connsiteY29" fmla="*/ 254014 h 310539"/>
                <a:gd name="connsiteX30" fmla="*/ 764513 w 1008353"/>
                <a:gd name="connsiteY30" fmla="*/ 246394 h 310539"/>
                <a:gd name="connsiteX31" fmla="*/ 444473 w 1008353"/>
                <a:gd name="connsiteY31" fmla="*/ 231154 h 310539"/>
                <a:gd name="connsiteX32" fmla="*/ 360653 w 1008353"/>
                <a:gd name="connsiteY32" fmla="*/ 215914 h 310539"/>
                <a:gd name="connsiteX33" fmla="*/ 48233 w 1008353"/>
                <a:gd name="connsiteY33" fmla="*/ 200674 h 310539"/>
                <a:gd name="connsiteX34" fmla="*/ 17753 w 1008353"/>
                <a:gd name="connsiteY34" fmla="*/ 170194 h 310539"/>
                <a:gd name="connsiteX35" fmla="*/ 2513 w 1008353"/>
                <a:gd name="connsiteY35" fmla="*/ 147334 h 310539"/>
                <a:gd name="connsiteX36" fmla="*/ 48233 w 1008353"/>
                <a:gd name="connsiteY36" fmla="*/ 162574 h 310539"/>
                <a:gd name="connsiteX37" fmla="*/ 55853 w 1008353"/>
                <a:gd name="connsiteY37" fmla="*/ 147334 h 3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08353" h="310539">
                  <a:moveTo>
                    <a:pt x="55853" y="147334"/>
                  </a:moveTo>
                  <a:cubicBezTo>
                    <a:pt x="74903" y="146064"/>
                    <a:pt x="126882" y="154954"/>
                    <a:pt x="162533" y="154954"/>
                  </a:cubicBezTo>
                  <a:cubicBezTo>
                    <a:pt x="454362" y="154954"/>
                    <a:pt x="320621" y="148605"/>
                    <a:pt x="520673" y="139714"/>
                  </a:cubicBezTo>
                  <a:cubicBezTo>
                    <a:pt x="596840" y="136329"/>
                    <a:pt x="673073" y="134634"/>
                    <a:pt x="749273" y="132094"/>
                  </a:cubicBezTo>
                  <a:cubicBezTo>
                    <a:pt x="764513" y="121934"/>
                    <a:pt x="777617" y="107406"/>
                    <a:pt x="794993" y="101614"/>
                  </a:cubicBezTo>
                  <a:cubicBezTo>
                    <a:pt x="802613" y="99074"/>
                    <a:pt x="810669" y="97586"/>
                    <a:pt x="817853" y="93994"/>
                  </a:cubicBezTo>
                  <a:cubicBezTo>
                    <a:pt x="835888" y="84976"/>
                    <a:pt x="850466" y="70874"/>
                    <a:pt x="863573" y="55894"/>
                  </a:cubicBezTo>
                  <a:cubicBezTo>
                    <a:pt x="874283" y="43654"/>
                    <a:pt x="882553" y="29294"/>
                    <a:pt x="894053" y="17794"/>
                  </a:cubicBezTo>
                  <a:cubicBezTo>
                    <a:pt x="900529" y="11318"/>
                    <a:pt x="916913" y="-6604"/>
                    <a:pt x="916913" y="2554"/>
                  </a:cubicBezTo>
                  <a:cubicBezTo>
                    <a:pt x="916913" y="15254"/>
                    <a:pt x="901336" y="22630"/>
                    <a:pt x="894053" y="33034"/>
                  </a:cubicBezTo>
                  <a:cubicBezTo>
                    <a:pt x="883549" y="48039"/>
                    <a:pt x="873733" y="63514"/>
                    <a:pt x="863573" y="78754"/>
                  </a:cubicBezTo>
                  <a:lnTo>
                    <a:pt x="848333" y="101614"/>
                  </a:lnTo>
                  <a:lnTo>
                    <a:pt x="833093" y="124474"/>
                  </a:lnTo>
                  <a:cubicBezTo>
                    <a:pt x="840713" y="129554"/>
                    <a:pt x="847029" y="137655"/>
                    <a:pt x="855953" y="139714"/>
                  </a:cubicBezTo>
                  <a:cubicBezTo>
                    <a:pt x="880826" y="145454"/>
                    <a:pt x="914103" y="129284"/>
                    <a:pt x="932153" y="147334"/>
                  </a:cubicBezTo>
                  <a:cubicBezTo>
                    <a:pt x="946633" y="161814"/>
                    <a:pt x="891465" y="152058"/>
                    <a:pt x="871193" y="154954"/>
                  </a:cubicBezTo>
                  <a:cubicBezTo>
                    <a:pt x="855898" y="157139"/>
                    <a:pt x="840713" y="160034"/>
                    <a:pt x="825473" y="162574"/>
                  </a:cubicBezTo>
                  <a:cubicBezTo>
                    <a:pt x="886572" y="193124"/>
                    <a:pt x="827150" y="170194"/>
                    <a:pt x="932153" y="170194"/>
                  </a:cubicBezTo>
                  <a:cubicBezTo>
                    <a:pt x="955154" y="170194"/>
                    <a:pt x="977873" y="175274"/>
                    <a:pt x="1000733" y="177814"/>
                  </a:cubicBezTo>
                  <a:cubicBezTo>
                    <a:pt x="990573" y="182894"/>
                    <a:pt x="981029" y="189462"/>
                    <a:pt x="970253" y="193054"/>
                  </a:cubicBezTo>
                  <a:cubicBezTo>
                    <a:pt x="949308" y="200036"/>
                    <a:pt x="886130" y="206427"/>
                    <a:pt x="871193" y="208294"/>
                  </a:cubicBezTo>
                  <a:cubicBezTo>
                    <a:pt x="866113" y="215914"/>
                    <a:pt x="854157" y="222174"/>
                    <a:pt x="855953" y="231154"/>
                  </a:cubicBezTo>
                  <a:cubicBezTo>
                    <a:pt x="857749" y="240134"/>
                    <a:pt x="871968" y="240310"/>
                    <a:pt x="878813" y="246394"/>
                  </a:cubicBezTo>
                  <a:cubicBezTo>
                    <a:pt x="957107" y="315988"/>
                    <a:pt x="895511" y="272766"/>
                    <a:pt x="947393" y="307354"/>
                  </a:cubicBezTo>
                  <a:cubicBezTo>
                    <a:pt x="967713" y="304814"/>
                    <a:pt x="1008353" y="320212"/>
                    <a:pt x="1008353" y="299734"/>
                  </a:cubicBezTo>
                  <a:cubicBezTo>
                    <a:pt x="1008353" y="278789"/>
                    <a:pt x="968053" y="287937"/>
                    <a:pt x="947393" y="284494"/>
                  </a:cubicBezTo>
                  <a:cubicBezTo>
                    <a:pt x="932153" y="281954"/>
                    <a:pt x="916755" y="280226"/>
                    <a:pt x="901673" y="276874"/>
                  </a:cubicBezTo>
                  <a:cubicBezTo>
                    <a:pt x="893832" y="275132"/>
                    <a:pt x="886716" y="270691"/>
                    <a:pt x="878813" y="269254"/>
                  </a:cubicBezTo>
                  <a:cubicBezTo>
                    <a:pt x="858665" y="265591"/>
                    <a:pt x="838053" y="265001"/>
                    <a:pt x="817853" y="261634"/>
                  </a:cubicBezTo>
                  <a:cubicBezTo>
                    <a:pt x="807523" y="259912"/>
                    <a:pt x="797443" y="256891"/>
                    <a:pt x="787373" y="254014"/>
                  </a:cubicBezTo>
                  <a:cubicBezTo>
                    <a:pt x="779650" y="251807"/>
                    <a:pt x="772436" y="247714"/>
                    <a:pt x="764513" y="246394"/>
                  </a:cubicBezTo>
                  <a:cubicBezTo>
                    <a:pt x="674483" y="231389"/>
                    <a:pt x="493257" y="232632"/>
                    <a:pt x="444473" y="231154"/>
                  </a:cubicBezTo>
                  <a:cubicBezTo>
                    <a:pt x="408522" y="219170"/>
                    <a:pt x="413428" y="219145"/>
                    <a:pt x="360653" y="215914"/>
                  </a:cubicBezTo>
                  <a:cubicBezTo>
                    <a:pt x="256584" y="209542"/>
                    <a:pt x="48233" y="200674"/>
                    <a:pt x="48233" y="200674"/>
                  </a:cubicBezTo>
                  <a:cubicBezTo>
                    <a:pt x="31608" y="150798"/>
                    <a:pt x="54698" y="199750"/>
                    <a:pt x="17753" y="170194"/>
                  </a:cubicBezTo>
                  <a:cubicBezTo>
                    <a:pt x="10602" y="164473"/>
                    <a:pt x="-6372" y="149555"/>
                    <a:pt x="2513" y="147334"/>
                  </a:cubicBezTo>
                  <a:cubicBezTo>
                    <a:pt x="18098" y="143438"/>
                    <a:pt x="32993" y="157494"/>
                    <a:pt x="48233" y="162574"/>
                  </a:cubicBezTo>
                  <a:cubicBezTo>
                    <a:pt x="75912" y="171800"/>
                    <a:pt x="36803" y="148604"/>
                    <a:pt x="55853" y="147334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4678849" y="5444070"/>
              <a:ext cx="728982" cy="314410"/>
            </a:xfrm>
            <a:custGeom>
              <a:avLst/>
              <a:gdLst>
                <a:gd name="connsiteX0" fmla="*/ 55853 w 1008353"/>
                <a:gd name="connsiteY0" fmla="*/ 147334 h 310539"/>
                <a:gd name="connsiteX1" fmla="*/ 162533 w 1008353"/>
                <a:gd name="connsiteY1" fmla="*/ 154954 h 310539"/>
                <a:gd name="connsiteX2" fmla="*/ 520673 w 1008353"/>
                <a:gd name="connsiteY2" fmla="*/ 139714 h 310539"/>
                <a:gd name="connsiteX3" fmla="*/ 749273 w 1008353"/>
                <a:gd name="connsiteY3" fmla="*/ 132094 h 310539"/>
                <a:gd name="connsiteX4" fmla="*/ 794993 w 1008353"/>
                <a:gd name="connsiteY4" fmla="*/ 101614 h 310539"/>
                <a:gd name="connsiteX5" fmla="*/ 817853 w 1008353"/>
                <a:gd name="connsiteY5" fmla="*/ 93994 h 310539"/>
                <a:gd name="connsiteX6" fmla="*/ 863573 w 1008353"/>
                <a:gd name="connsiteY6" fmla="*/ 55894 h 310539"/>
                <a:gd name="connsiteX7" fmla="*/ 894053 w 1008353"/>
                <a:gd name="connsiteY7" fmla="*/ 17794 h 310539"/>
                <a:gd name="connsiteX8" fmla="*/ 916913 w 1008353"/>
                <a:gd name="connsiteY8" fmla="*/ 2554 h 310539"/>
                <a:gd name="connsiteX9" fmla="*/ 894053 w 1008353"/>
                <a:gd name="connsiteY9" fmla="*/ 33034 h 310539"/>
                <a:gd name="connsiteX10" fmla="*/ 863573 w 1008353"/>
                <a:gd name="connsiteY10" fmla="*/ 78754 h 310539"/>
                <a:gd name="connsiteX11" fmla="*/ 848333 w 1008353"/>
                <a:gd name="connsiteY11" fmla="*/ 101614 h 310539"/>
                <a:gd name="connsiteX12" fmla="*/ 833093 w 1008353"/>
                <a:gd name="connsiteY12" fmla="*/ 124474 h 310539"/>
                <a:gd name="connsiteX13" fmla="*/ 855953 w 1008353"/>
                <a:gd name="connsiteY13" fmla="*/ 139714 h 310539"/>
                <a:gd name="connsiteX14" fmla="*/ 932153 w 1008353"/>
                <a:gd name="connsiteY14" fmla="*/ 147334 h 310539"/>
                <a:gd name="connsiteX15" fmla="*/ 871193 w 1008353"/>
                <a:gd name="connsiteY15" fmla="*/ 154954 h 310539"/>
                <a:gd name="connsiteX16" fmla="*/ 825473 w 1008353"/>
                <a:gd name="connsiteY16" fmla="*/ 162574 h 310539"/>
                <a:gd name="connsiteX17" fmla="*/ 932153 w 1008353"/>
                <a:gd name="connsiteY17" fmla="*/ 170194 h 310539"/>
                <a:gd name="connsiteX18" fmla="*/ 1000733 w 1008353"/>
                <a:gd name="connsiteY18" fmla="*/ 177814 h 310539"/>
                <a:gd name="connsiteX19" fmla="*/ 970253 w 1008353"/>
                <a:gd name="connsiteY19" fmla="*/ 193054 h 310539"/>
                <a:gd name="connsiteX20" fmla="*/ 871193 w 1008353"/>
                <a:gd name="connsiteY20" fmla="*/ 208294 h 310539"/>
                <a:gd name="connsiteX21" fmla="*/ 855953 w 1008353"/>
                <a:gd name="connsiteY21" fmla="*/ 231154 h 310539"/>
                <a:gd name="connsiteX22" fmla="*/ 878813 w 1008353"/>
                <a:gd name="connsiteY22" fmla="*/ 246394 h 310539"/>
                <a:gd name="connsiteX23" fmla="*/ 947393 w 1008353"/>
                <a:gd name="connsiteY23" fmla="*/ 307354 h 310539"/>
                <a:gd name="connsiteX24" fmla="*/ 1008353 w 1008353"/>
                <a:gd name="connsiteY24" fmla="*/ 299734 h 310539"/>
                <a:gd name="connsiteX25" fmla="*/ 947393 w 1008353"/>
                <a:gd name="connsiteY25" fmla="*/ 284494 h 310539"/>
                <a:gd name="connsiteX26" fmla="*/ 901673 w 1008353"/>
                <a:gd name="connsiteY26" fmla="*/ 276874 h 310539"/>
                <a:gd name="connsiteX27" fmla="*/ 878813 w 1008353"/>
                <a:gd name="connsiteY27" fmla="*/ 269254 h 310539"/>
                <a:gd name="connsiteX28" fmla="*/ 817853 w 1008353"/>
                <a:gd name="connsiteY28" fmla="*/ 261634 h 310539"/>
                <a:gd name="connsiteX29" fmla="*/ 787373 w 1008353"/>
                <a:gd name="connsiteY29" fmla="*/ 254014 h 310539"/>
                <a:gd name="connsiteX30" fmla="*/ 764513 w 1008353"/>
                <a:gd name="connsiteY30" fmla="*/ 246394 h 310539"/>
                <a:gd name="connsiteX31" fmla="*/ 444473 w 1008353"/>
                <a:gd name="connsiteY31" fmla="*/ 231154 h 310539"/>
                <a:gd name="connsiteX32" fmla="*/ 360653 w 1008353"/>
                <a:gd name="connsiteY32" fmla="*/ 215914 h 310539"/>
                <a:gd name="connsiteX33" fmla="*/ 48233 w 1008353"/>
                <a:gd name="connsiteY33" fmla="*/ 200674 h 310539"/>
                <a:gd name="connsiteX34" fmla="*/ 17753 w 1008353"/>
                <a:gd name="connsiteY34" fmla="*/ 170194 h 310539"/>
                <a:gd name="connsiteX35" fmla="*/ 2513 w 1008353"/>
                <a:gd name="connsiteY35" fmla="*/ 147334 h 310539"/>
                <a:gd name="connsiteX36" fmla="*/ 48233 w 1008353"/>
                <a:gd name="connsiteY36" fmla="*/ 162574 h 310539"/>
                <a:gd name="connsiteX37" fmla="*/ 55853 w 1008353"/>
                <a:gd name="connsiteY37" fmla="*/ 147334 h 3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08353" h="310539">
                  <a:moveTo>
                    <a:pt x="55853" y="147334"/>
                  </a:moveTo>
                  <a:cubicBezTo>
                    <a:pt x="74903" y="146064"/>
                    <a:pt x="126882" y="154954"/>
                    <a:pt x="162533" y="154954"/>
                  </a:cubicBezTo>
                  <a:cubicBezTo>
                    <a:pt x="454362" y="154954"/>
                    <a:pt x="320621" y="148605"/>
                    <a:pt x="520673" y="139714"/>
                  </a:cubicBezTo>
                  <a:cubicBezTo>
                    <a:pt x="596840" y="136329"/>
                    <a:pt x="673073" y="134634"/>
                    <a:pt x="749273" y="132094"/>
                  </a:cubicBezTo>
                  <a:cubicBezTo>
                    <a:pt x="764513" y="121934"/>
                    <a:pt x="777617" y="107406"/>
                    <a:pt x="794993" y="101614"/>
                  </a:cubicBezTo>
                  <a:cubicBezTo>
                    <a:pt x="802613" y="99074"/>
                    <a:pt x="810669" y="97586"/>
                    <a:pt x="817853" y="93994"/>
                  </a:cubicBezTo>
                  <a:cubicBezTo>
                    <a:pt x="835888" y="84976"/>
                    <a:pt x="850466" y="70874"/>
                    <a:pt x="863573" y="55894"/>
                  </a:cubicBezTo>
                  <a:cubicBezTo>
                    <a:pt x="874283" y="43654"/>
                    <a:pt x="882553" y="29294"/>
                    <a:pt x="894053" y="17794"/>
                  </a:cubicBezTo>
                  <a:cubicBezTo>
                    <a:pt x="900529" y="11318"/>
                    <a:pt x="916913" y="-6604"/>
                    <a:pt x="916913" y="2554"/>
                  </a:cubicBezTo>
                  <a:cubicBezTo>
                    <a:pt x="916913" y="15254"/>
                    <a:pt x="901336" y="22630"/>
                    <a:pt x="894053" y="33034"/>
                  </a:cubicBezTo>
                  <a:cubicBezTo>
                    <a:pt x="883549" y="48039"/>
                    <a:pt x="873733" y="63514"/>
                    <a:pt x="863573" y="78754"/>
                  </a:cubicBezTo>
                  <a:lnTo>
                    <a:pt x="848333" y="101614"/>
                  </a:lnTo>
                  <a:lnTo>
                    <a:pt x="833093" y="124474"/>
                  </a:lnTo>
                  <a:cubicBezTo>
                    <a:pt x="840713" y="129554"/>
                    <a:pt x="847029" y="137655"/>
                    <a:pt x="855953" y="139714"/>
                  </a:cubicBezTo>
                  <a:cubicBezTo>
                    <a:pt x="880826" y="145454"/>
                    <a:pt x="914103" y="129284"/>
                    <a:pt x="932153" y="147334"/>
                  </a:cubicBezTo>
                  <a:cubicBezTo>
                    <a:pt x="946633" y="161814"/>
                    <a:pt x="891465" y="152058"/>
                    <a:pt x="871193" y="154954"/>
                  </a:cubicBezTo>
                  <a:cubicBezTo>
                    <a:pt x="855898" y="157139"/>
                    <a:pt x="840713" y="160034"/>
                    <a:pt x="825473" y="162574"/>
                  </a:cubicBezTo>
                  <a:cubicBezTo>
                    <a:pt x="886572" y="193124"/>
                    <a:pt x="827150" y="170194"/>
                    <a:pt x="932153" y="170194"/>
                  </a:cubicBezTo>
                  <a:cubicBezTo>
                    <a:pt x="955154" y="170194"/>
                    <a:pt x="977873" y="175274"/>
                    <a:pt x="1000733" y="177814"/>
                  </a:cubicBezTo>
                  <a:cubicBezTo>
                    <a:pt x="990573" y="182894"/>
                    <a:pt x="981029" y="189462"/>
                    <a:pt x="970253" y="193054"/>
                  </a:cubicBezTo>
                  <a:cubicBezTo>
                    <a:pt x="949308" y="200036"/>
                    <a:pt x="886130" y="206427"/>
                    <a:pt x="871193" y="208294"/>
                  </a:cubicBezTo>
                  <a:cubicBezTo>
                    <a:pt x="866113" y="215914"/>
                    <a:pt x="854157" y="222174"/>
                    <a:pt x="855953" y="231154"/>
                  </a:cubicBezTo>
                  <a:cubicBezTo>
                    <a:pt x="857749" y="240134"/>
                    <a:pt x="871968" y="240310"/>
                    <a:pt x="878813" y="246394"/>
                  </a:cubicBezTo>
                  <a:cubicBezTo>
                    <a:pt x="957107" y="315988"/>
                    <a:pt x="895511" y="272766"/>
                    <a:pt x="947393" y="307354"/>
                  </a:cubicBezTo>
                  <a:cubicBezTo>
                    <a:pt x="967713" y="304814"/>
                    <a:pt x="1008353" y="320212"/>
                    <a:pt x="1008353" y="299734"/>
                  </a:cubicBezTo>
                  <a:cubicBezTo>
                    <a:pt x="1008353" y="278789"/>
                    <a:pt x="968053" y="287937"/>
                    <a:pt x="947393" y="284494"/>
                  </a:cubicBezTo>
                  <a:cubicBezTo>
                    <a:pt x="932153" y="281954"/>
                    <a:pt x="916755" y="280226"/>
                    <a:pt x="901673" y="276874"/>
                  </a:cubicBezTo>
                  <a:cubicBezTo>
                    <a:pt x="893832" y="275132"/>
                    <a:pt x="886716" y="270691"/>
                    <a:pt x="878813" y="269254"/>
                  </a:cubicBezTo>
                  <a:cubicBezTo>
                    <a:pt x="858665" y="265591"/>
                    <a:pt x="838053" y="265001"/>
                    <a:pt x="817853" y="261634"/>
                  </a:cubicBezTo>
                  <a:cubicBezTo>
                    <a:pt x="807523" y="259912"/>
                    <a:pt x="797443" y="256891"/>
                    <a:pt x="787373" y="254014"/>
                  </a:cubicBezTo>
                  <a:cubicBezTo>
                    <a:pt x="779650" y="251807"/>
                    <a:pt x="772436" y="247714"/>
                    <a:pt x="764513" y="246394"/>
                  </a:cubicBezTo>
                  <a:cubicBezTo>
                    <a:pt x="674483" y="231389"/>
                    <a:pt x="493257" y="232632"/>
                    <a:pt x="444473" y="231154"/>
                  </a:cubicBezTo>
                  <a:cubicBezTo>
                    <a:pt x="408522" y="219170"/>
                    <a:pt x="413428" y="219145"/>
                    <a:pt x="360653" y="215914"/>
                  </a:cubicBezTo>
                  <a:cubicBezTo>
                    <a:pt x="256584" y="209542"/>
                    <a:pt x="48233" y="200674"/>
                    <a:pt x="48233" y="200674"/>
                  </a:cubicBezTo>
                  <a:cubicBezTo>
                    <a:pt x="31608" y="150798"/>
                    <a:pt x="54698" y="199750"/>
                    <a:pt x="17753" y="170194"/>
                  </a:cubicBezTo>
                  <a:cubicBezTo>
                    <a:pt x="10602" y="164473"/>
                    <a:pt x="-6372" y="149555"/>
                    <a:pt x="2513" y="147334"/>
                  </a:cubicBezTo>
                  <a:cubicBezTo>
                    <a:pt x="18098" y="143438"/>
                    <a:pt x="32993" y="157494"/>
                    <a:pt x="48233" y="162574"/>
                  </a:cubicBezTo>
                  <a:cubicBezTo>
                    <a:pt x="75912" y="171800"/>
                    <a:pt x="36803" y="148604"/>
                    <a:pt x="55853" y="147334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 rot="20021337">
              <a:off x="4552578" y="5328563"/>
              <a:ext cx="728982" cy="314410"/>
            </a:xfrm>
            <a:custGeom>
              <a:avLst/>
              <a:gdLst>
                <a:gd name="connsiteX0" fmla="*/ 55853 w 1008353"/>
                <a:gd name="connsiteY0" fmla="*/ 147334 h 310539"/>
                <a:gd name="connsiteX1" fmla="*/ 162533 w 1008353"/>
                <a:gd name="connsiteY1" fmla="*/ 154954 h 310539"/>
                <a:gd name="connsiteX2" fmla="*/ 520673 w 1008353"/>
                <a:gd name="connsiteY2" fmla="*/ 139714 h 310539"/>
                <a:gd name="connsiteX3" fmla="*/ 749273 w 1008353"/>
                <a:gd name="connsiteY3" fmla="*/ 132094 h 310539"/>
                <a:gd name="connsiteX4" fmla="*/ 794993 w 1008353"/>
                <a:gd name="connsiteY4" fmla="*/ 101614 h 310539"/>
                <a:gd name="connsiteX5" fmla="*/ 817853 w 1008353"/>
                <a:gd name="connsiteY5" fmla="*/ 93994 h 310539"/>
                <a:gd name="connsiteX6" fmla="*/ 863573 w 1008353"/>
                <a:gd name="connsiteY6" fmla="*/ 55894 h 310539"/>
                <a:gd name="connsiteX7" fmla="*/ 894053 w 1008353"/>
                <a:gd name="connsiteY7" fmla="*/ 17794 h 310539"/>
                <a:gd name="connsiteX8" fmla="*/ 916913 w 1008353"/>
                <a:gd name="connsiteY8" fmla="*/ 2554 h 310539"/>
                <a:gd name="connsiteX9" fmla="*/ 894053 w 1008353"/>
                <a:gd name="connsiteY9" fmla="*/ 33034 h 310539"/>
                <a:gd name="connsiteX10" fmla="*/ 863573 w 1008353"/>
                <a:gd name="connsiteY10" fmla="*/ 78754 h 310539"/>
                <a:gd name="connsiteX11" fmla="*/ 848333 w 1008353"/>
                <a:gd name="connsiteY11" fmla="*/ 101614 h 310539"/>
                <a:gd name="connsiteX12" fmla="*/ 833093 w 1008353"/>
                <a:gd name="connsiteY12" fmla="*/ 124474 h 310539"/>
                <a:gd name="connsiteX13" fmla="*/ 855953 w 1008353"/>
                <a:gd name="connsiteY13" fmla="*/ 139714 h 310539"/>
                <a:gd name="connsiteX14" fmla="*/ 932153 w 1008353"/>
                <a:gd name="connsiteY14" fmla="*/ 147334 h 310539"/>
                <a:gd name="connsiteX15" fmla="*/ 871193 w 1008353"/>
                <a:gd name="connsiteY15" fmla="*/ 154954 h 310539"/>
                <a:gd name="connsiteX16" fmla="*/ 825473 w 1008353"/>
                <a:gd name="connsiteY16" fmla="*/ 162574 h 310539"/>
                <a:gd name="connsiteX17" fmla="*/ 932153 w 1008353"/>
                <a:gd name="connsiteY17" fmla="*/ 170194 h 310539"/>
                <a:gd name="connsiteX18" fmla="*/ 1000733 w 1008353"/>
                <a:gd name="connsiteY18" fmla="*/ 177814 h 310539"/>
                <a:gd name="connsiteX19" fmla="*/ 970253 w 1008353"/>
                <a:gd name="connsiteY19" fmla="*/ 193054 h 310539"/>
                <a:gd name="connsiteX20" fmla="*/ 871193 w 1008353"/>
                <a:gd name="connsiteY20" fmla="*/ 208294 h 310539"/>
                <a:gd name="connsiteX21" fmla="*/ 855953 w 1008353"/>
                <a:gd name="connsiteY21" fmla="*/ 231154 h 310539"/>
                <a:gd name="connsiteX22" fmla="*/ 878813 w 1008353"/>
                <a:gd name="connsiteY22" fmla="*/ 246394 h 310539"/>
                <a:gd name="connsiteX23" fmla="*/ 947393 w 1008353"/>
                <a:gd name="connsiteY23" fmla="*/ 307354 h 310539"/>
                <a:gd name="connsiteX24" fmla="*/ 1008353 w 1008353"/>
                <a:gd name="connsiteY24" fmla="*/ 299734 h 310539"/>
                <a:gd name="connsiteX25" fmla="*/ 947393 w 1008353"/>
                <a:gd name="connsiteY25" fmla="*/ 284494 h 310539"/>
                <a:gd name="connsiteX26" fmla="*/ 901673 w 1008353"/>
                <a:gd name="connsiteY26" fmla="*/ 276874 h 310539"/>
                <a:gd name="connsiteX27" fmla="*/ 878813 w 1008353"/>
                <a:gd name="connsiteY27" fmla="*/ 269254 h 310539"/>
                <a:gd name="connsiteX28" fmla="*/ 817853 w 1008353"/>
                <a:gd name="connsiteY28" fmla="*/ 261634 h 310539"/>
                <a:gd name="connsiteX29" fmla="*/ 787373 w 1008353"/>
                <a:gd name="connsiteY29" fmla="*/ 254014 h 310539"/>
                <a:gd name="connsiteX30" fmla="*/ 764513 w 1008353"/>
                <a:gd name="connsiteY30" fmla="*/ 246394 h 310539"/>
                <a:gd name="connsiteX31" fmla="*/ 444473 w 1008353"/>
                <a:gd name="connsiteY31" fmla="*/ 231154 h 310539"/>
                <a:gd name="connsiteX32" fmla="*/ 360653 w 1008353"/>
                <a:gd name="connsiteY32" fmla="*/ 215914 h 310539"/>
                <a:gd name="connsiteX33" fmla="*/ 48233 w 1008353"/>
                <a:gd name="connsiteY33" fmla="*/ 200674 h 310539"/>
                <a:gd name="connsiteX34" fmla="*/ 17753 w 1008353"/>
                <a:gd name="connsiteY34" fmla="*/ 170194 h 310539"/>
                <a:gd name="connsiteX35" fmla="*/ 2513 w 1008353"/>
                <a:gd name="connsiteY35" fmla="*/ 147334 h 310539"/>
                <a:gd name="connsiteX36" fmla="*/ 48233 w 1008353"/>
                <a:gd name="connsiteY36" fmla="*/ 162574 h 310539"/>
                <a:gd name="connsiteX37" fmla="*/ 55853 w 1008353"/>
                <a:gd name="connsiteY37" fmla="*/ 147334 h 3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08353" h="310539">
                  <a:moveTo>
                    <a:pt x="55853" y="147334"/>
                  </a:moveTo>
                  <a:cubicBezTo>
                    <a:pt x="74903" y="146064"/>
                    <a:pt x="126882" y="154954"/>
                    <a:pt x="162533" y="154954"/>
                  </a:cubicBezTo>
                  <a:cubicBezTo>
                    <a:pt x="454362" y="154954"/>
                    <a:pt x="320621" y="148605"/>
                    <a:pt x="520673" y="139714"/>
                  </a:cubicBezTo>
                  <a:cubicBezTo>
                    <a:pt x="596840" y="136329"/>
                    <a:pt x="673073" y="134634"/>
                    <a:pt x="749273" y="132094"/>
                  </a:cubicBezTo>
                  <a:cubicBezTo>
                    <a:pt x="764513" y="121934"/>
                    <a:pt x="777617" y="107406"/>
                    <a:pt x="794993" y="101614"/>
                  </a:cubicBezTo>
                  <a:cubicBezTo>
                    <a:pt x="802613" y="99074"/>
                    <a:pt x="810669" y="97586"/>
                    <a:pt x="817853" y="93994"/>
                  </a:cubicBezTo>
                  <a:cubicBezTo>
                    <a:pt x="835888" y="84976"/>
                    <a:pt x="850466" y="70874"/>
                    <a:pt x="863573" y="55894"/>
                  </a:cubicBezTo>
                  <a:cubicBezTo>
                    <a:pt x="874283" y="43654"/>
                    <a:pt x="882553" y="29294"/>
                    <a:pt x="894053" y="17794"/>
                  </a:cubicBezTo>
                  <a:cubicBezTo>
                    <a:pt x="900529" y="11318"/>
                    <a:pt x="916913" y="-6604"/>
                    <a:pt x="916913" y="2554"/>
                  </a:cubicBezTo>
                  <a:cubicBezTo>
                    <a:pt x="916913" y="15254"/>
                    <a:pt x="901336" y="22630"/>
                    <a:pt x="894053" y="33034"/>
                  </a:cubicBezTo>
                  <a:cubicBezTo>
                    <a:pt x="883549" y="48039"/>
                    <a:pt x="873733" y="63514"/>
                    <a:pt x="863573" y="78754"/>
                  </a:cubicBezTo>
                  <a:lnTo>
                    <a:pt x="848333" y="101614"/>
                  </a:lnTo>
                  <a:lnTo>
                    <a:pt x="833093" y="124474"/>
                  </a:lnTo>
                  <a:cubicBezTo>
                    <a:pt x="840713" y="129554"/>
                    <a:pt x="847029" y="137655"/>
                    <a:pt x="855953" y="139714"/>
                  </a:cubicBezTo>
                  <a:cubicBezTo>
                    <a:pt x="880826" y="145454"/>
                    <a:pt x="914103" y="129284"/>
                    <a:pt x="932153" y="147334"/>
                  </a:cubicBezTo>
                  <a:cubicBezTo>
                    <a:pt x="946633" y="161814"/>
                    <a:pt x="891465" y="152058"/>
                    <a:pt x="871193" y="154954"/>
                  </a:cubicBezTo>
                  <a:cubicBezTo>
                    <a:pt x="855898" y="157139"/>
                    <a:pt x="840713" y="160034"/>
                    <a:pt x="825473" y="162574"/>
                  </a:cubicBezTo>
                  <a:cubicBezTo>
                    <a:pt x="886572" y="193124"/>
                    <a:pt x="827150" y="170194"/>
                    <a:pt x="932153" y="170194"/>
                  </a:cubicBezTo>
                  <a:cubicBezTo>
                    <a:pt x="955154" y="170194"/>
                    <a:pt x="977873" y="175274"/>
                    <a:pt x="1000733" y="177814"/>
                  </a:cubicBezTo>
                  <a:cubicBezTo>
                    <a:pt x="990573" y="182894"/>
                    <a:pt x="981029" y="189462"/>
                    <a:pt x="970253" y="193054"/>
                  </a:cubicBezTo>
                  <a:cubicBezTo>
                    <a:pt x="949308" y="200036"/>
                    <a:pt x="886130" y="206427"/>
                    <a:pt x="871193" y="208294"/>
                  </a:cubicBezTo>
                  <a:cubicBezTo>
                    <a:pt x="866113" y="215914"/>
                    <a:pt x="854157" y="222174"/>
                    <a:pt x="855953" y="231154"/>
                  </a:cubicBezTo>
                  <a:cubicBezTo>
                    <a:pt x="857749" y="240134"/>
                    <a:pt x="871968" y="240310"/>
                    <a:pt x="878813" y="246394"/>
                  </a:cubicBezTo>
                  <a:cubicBezTo>
                    <a:pt x="957107" y="315988"/>
                    <a:pt x="895511" y="272766"/>
                    <a:pt x="947393" y="307354"/>
                  </a:cubicBezTo>
                  <a:cubicBezTo>
                    <a:pt x="967713" y="304814"/>
                    <a:pt x="1008353" y="320212"/>
                    <a:pt x="1008353" y="299734"/>
                  </a:cubicBezTo>
                  <a:cubicBezTo>
                    <a:pt x="1008353" y="278789"/>
                    <a:pt x="968053" y="287937"/>
                    <a:pt x="947393" y="284494"/>
                  </a:cubicBezTo>
                  <a:cubicBezTo>
                    <a:pt x="932153" y="281954"/>
                    <a:pt x="916755" y="280226"/>
                    <a:pt x="901673" y="276874"/>
                  </a:cubicBezTo>
                  <a:cubicBezTo>
                    <a:pt x="893832" y="275132"/>
                    <a:pt x="886716" y="270691"/>
                    <a:pt x="878813" y="269254"/>
                  </a:cubicBezTo>
                  <a:cubicBezTo>
                    <a:pt x="858665" y="265591"/>
                    <a:pt x="838053" y="265001"/>
                    <a:pt x="817853" y="261634"/>
                  </a:cubicBezTo>
                  <a:cubicBezTo>
                    <a:pt x="807523" y="259912"/>
                    <a:pt x="797443" y="256891"/>
                    <a:pt x="787373" y="254014"/>
                  </a:cubicBezTo>
                  <a:cubicBezTo>
                    <a:pt x="779650" y="251807"/>
                    <a:pt x="772436" y="247714"/>
                    <a:pt x="764513" y="246394"/>
                  </a:cubicBezTo>
                  <a:cubicBezTo>
                    <a:pt x="674483" y="231389"/>
                    <a:pt x="493257" y="232632"/>
                    <a:pt x="444473" y="231154"/>
                  </a:cubicBezTo>
                  <a:cubicBezTo>
                    <a:pt x="408522" y="219170"/>
                    <a:pt x="413428" y="219145"/>
                    <a:pt x="360653" y="215914"/>
                  </a:cubicBezTo>
                  <a:cubicBezTo>
                    <a:pt x="256584" y="209542"/>
                    <a:pt x="48233" y="200674"/>
                    <a:pt x="48233" y="200674"/>
                  </a:cubicBezTo>
                  <a:cubicBezTo>
                    <a:pt x="31608" y="150798"/>
                    <a:pt x="54698" y="199750"/>
                    <a:pt x="17753" y="170194"/>
                  </a:cubicBezTo>
                  <a:cubicBezTo>
                    <a:pt x="10602" y="164473"/>
                    <a:pt x="-6372" y="149555"/>
                    <a:pt x="2513" y="147334"/>
                  </a:cubicBezTo>
                  <a:cubicBezTo>
                    <a:pt x="18098" y="143438"/>
                    <a:pt x="32993" y="157494"/>
                    <a:pt x="48233" y="162574"/>
                  </a:cubicBezTo>
                  <a:cubicBezTo>
                    <a:pt x="75912" y="171800"/>
                    <a:pt x="36803" y="148604"/>
                    <a:pt x="55853" y="147334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4833887" y="5567366"/>
              <a:ext cx="334461" cy="209905"/>
            </a:xfrm>
            <a:custGeom>
              <a:avLst/>
              <a:gdLst>
                <a:gd name="connsiteX0" fmla="*/ 279869 w 372778"/>
                <a:gd name="connsiteY0" fmla="*/ 0 h 273120"/>
                <a:gd name="connsiteX1" fmla="*/ 279869 w 372778"/>
                <a:gd name="connsiteY1" fmla="*/ 0 h 273120"/>
                <a:gd name="connsiteX2" fmla="*/ 120843 w 372778"/>
                <a:gd name="connsiteY2" fmla="*/ 26504 h 273120"/>
                <a:gd name="connsiteX3" fmla="*/ 81087 w 372778"/>
                <a:gd name="connsiteY3" fmla="*/ 39757 h 273120"/>
                <a:gd name="connsiteX4" fmla="*/ 54582 w 372778"/>
                <a:gd name="connsiteY4" fmla="*/ 66261 h 273120"/>
                <a:gd name="connsiteX5" fmla="*/ 28078 w 372778"/>
                <a:gd name="connsiteY5" fmla="*/ 119270 h 273120"/>
                <a:gd name="connsiteX6" fmla="*/ 14826 w 372778"/>
                <a:gd name="connsiteY6" fmla="*/ 198783 h 273120"/>
                <a:gd name="connsiteX7" fmla="*/ 54582 w 372778"/>
                <a:gd name="connsiteY7" fmla="*/ 225287 h 273120"/>
                <a:gd name="connsiteX8" fmla="*/ 67835 w 372778"/>
                <a:gd name="connsiteY8" fmla="*/ 265044 h 273120"/>
                <a:gd name="connsiteX9" fmla="*/ 359382 w 372778"/>
                <a:gd name="connsiteY9" fmla="*/ 198783 h 273120"/>
                <a:gd name="connsiteX10" fmla="*/ 319626 w 372778"/>
                <a:gd name="connsiteY10" fmla="*/ 119270 h 273120"/>
                <a:gd name="connsiteX11" fmla="*/ 306374 w 372778"/>
                <a:gd name="connsiteY11" fmla="*/ 79513 h 273120"/>
                <a:gd name="connsiteX12" fmla="*/ 279869 w 372778"/>
                <a:gd name="connsiteY12" fmla="*/ 53009 h 273120"/>
                <a:gd name="connsiteX13" fmla="*/ 279869 w 372778"/>
                <a:gd name="connsiteY13" fmla="*/ 0 h 27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2778" h="273120">
                  <a:moveTo>
                    <a:pt x="279869" y="0"/>
                  </a:moveTo>
                  <a:lnTo>
                    <a:pt x="279869" y="0"/>
                  </a:lnTo>
                  <a:cubicBezTo>
                    <a:pt x="226860" y="8835"/>
                    <a:pt x="173539" y="15965"/>
                    <a:pt x="120843" y="26504"/>
                  </a:cubicBezTo>
                  <a:cubicBezTo>
                    <a:pt x="107145" y="29244"/>
                    <a:pt x="93065" y="32570"/>
                    <a:pt x="81087" y="39757"/>
                  </a:cubicBezTo>
                  <a:cubicBezTo>
                    <a:pt x="70373" y="46185"/>
                    <a:pt x="63417" y="57426"/>
                    <a:pt x="54582" y="66261"/>
                  </a:cubicBezTo>
                  <a:cubicBezTo>
                    <a:pt x="45747" y="83931"/>
                    <a:pt x="37879" y="102118"/>
                    <a:pt x="28078" y="119270"/>
                  </a:cubicBezTo>
                  <a:cubicBezTo>
                    <a:pt x="8844" y="152931"/>
                    <a:pt x="-16635" y="159457"/>
                    <a:pt x="14826" y="198783"/>
                  </a:cubicBezTo>
                  <a:cubicBezTo>
                    <a:pt x="24775" y="211220"/>
                    <a:pt x="41330" y="216452"/>
                    <a:pt x="54582" y="225287"/>
                  </a:cubicBezTo>
                  <a:cubicBezTo>
                    <a:pt x="59000" y="238539"/>
                    <a:pt x="53883" y="264346"/>
                    <a:pt x="67835" y="265044"/>
                  </a:cubicBezTo>
                  <a:cubicBezTo>
                    <a:pt x="298275" y="276566"/>
                    <a:pt x="268831" y="289334"/>
                    <a:pt x="359382" y="198783"/>
                  </a:cubicBezTo>
                  <a:cubicBezTo>
                    <a:pt x="383970" y="125024"/>
                    <a:pt x="376933" y="188038"/>
                    <a:pt x="319626" y="119270"/>
                  </a:cubicBezTo>
                  <a:cubicBezTo>
                    <a:pt x="310683" y="108539"/>
                    <a:pt x="313561" y="91491"/>
                    <a:pt x="306374" y="79513"/>
                  </a:cubicBezTo>
                  <a:cubicBezTo>
                    <a:pt x="299946" y="68799"/>
                    <a:pt x="288704" y="61844"/>
                    <a:pt x="279869" y="53009"/>
                  </a:cubicBezTo>
                  <a:lnTo>
                    <a:pt x="279869" y="0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4831249" y="5596470"/>
              <a:ext cx="728982" cy="314410"/>
            </a:xfrm>
            <a:custGeom>
              <a:avLst/>
              <a:gdLst>
                <a:gd name="connsiteX0" fmla="*/ 55853 w 1008353"/>
                <a:gd name="connsiteY0" fmla="*/ 147334 h 310539"/>
                <a:gd name="connsiteX1" fmla="*/ 162533 w 1008353"/>
                <a:gd name="connsiteY1" fmla="*/ 154954 h 310539"/>
                <a:gd name="connsiteX2" fmla="*/ 520673 w 1008353"/>
                <a:gd name="connsiteY2" fmla="*/ 139714 h 310539"/>
                <a:gd name="connsiteX3" fmla="*/ 749273 w 1008353"/>
                <a:gd name="connsiteY3" fmla="*/ 132094 h 310539"/>
                <a:gd name="connsiteX4" fmla="*/ 794993 w 1008353"/>
                <a:gd name="connsiteY4" fmla="*/ 101614 h 310539"/>
                <a:gd name="connsiteX5" fmla="*/ 817853 w 1008353"/>
                <a:gd name="connsiteY5" fmla="*/ 93994 h 310539"/>
                <a:gd name="connsiteX6" fmla="*/ 863573 w 1008353"/>
                <a:gd name="connsiteY6" fmla="*/ 55894 h 310539"/>
                <a:gd name="connsiteX7" fmla="*/ 894053 w 1008353"/>
                <a:gd name="connsiteY7" fmla="*/ 17794 h 310539"/>
                <a:gd name="connsiteX8" fmla="*/ 916913 w 1008353"/>
                <a:gd name="connsiteY8" fmla="*/ 2554 h 310539"/>
                <a:gd name="connsiteX9" fmla="*/ 894053 w 1008353"/>
                <a:gd name="connsiteY9" fmla="*/ 33034 h 310539"/>
                <a:gd name="connsiteX10" fmla="*/ 863573 w 1008353"/>
                <a:gd name="connsiteY10" fmla="*/ 78754 h 310539"/>
                <a:gd name="connsiteX11" fmla="*/ 848333 w 1008353"/>
                <a:gd name="connsiteY11" fmla="*/ 101614 h 310539"/>
                <a:gd name="connsiteX12" fmla="*/ 833093 w 1008353"/>
                <a:gd name="connsiteY12" fmla="*/ 124474 h 310539"/>
                <a:gd name="connsiteX13" fmla="*/ 855953 w 1008353"/>
                <a:gd name="connsiteY13" fmla="*/ 139714 h 310539"/>
                <a:gd name="connsiteX14" fmla="*/ 932153 w 1008353"/>
                <a:gd name="connsiteY14" fmla="*/ 147334 h 310539"/>
                <a:gd name="connsiteX15" fmla="*/ 871193 w 1008353"/>
                <a:gd name="connsiteY15" fmla="*/ 154954 h 310539"/>
                <a:gd name="connsiteX16" fmla="*/ 825473 w 1008353"/>
                <a:gd name="connsiteY16" fmla="*/ 162574 h 310539"/>
                <a:gd name="connsiteX17" fmla="*/ 932153 w 1008353"/>
                <a:gd name="connsiteY17" fmla="*/ 170194 h 310539"/>
                <a:gd name="connsiteX18" fmla="*/ 1000733 w 1008353"/>
                <a:gd name="connsiteY18" fmla="*/ 177814 h 310539"/>
                <a:gd name="connsiteX19" fmla="*/ 970253 w 1008353"/>
                <a:gd name="connsiteY19" fmla="*/ 193054 h 310539"/>
                <a:gd name="connsiteX20" fmla="*/ 871193 w 1008353"/>
                <a:gd name="connsiteY20" fmla="*/ 208294 h 310539"/>
                <a:gd name="connsiteX21" fmla="*/ 855953 w 1008353"/>
                <a:gd name="connsiteY21" fmla="*/ 231154 h 310539"/>
                <a:gd name="connsiteX22" fmla="*/ 878813 w 1008353"/>
                <a:gd name="connsiteY22" fmla="*/ 246394 h 310539"/>
                <a:gd name="connsiteX23" fmla="*/ 947393 w 1008353"/>
                <a:gd name="connsiteY23" fmla="*/ 307354 h 310539"/>
                <a:gd name="connsiteX24" fmla="*/ 1008353 w 1008353"/>
                <a:gd name="connsiteY24" fmla="*/ 299734 h 310539"/>
                <a:gd name="connsiteX25" fmla="*/ 947393 w 1008353"/>
                <a:gd name="connsiteY25" fmla="*/ 284494 h 310539"/>
                <a:gd name="connsiteX26" fmla="*/ 901673 w 1008353"/>
                <a:gd name="connsiteY26" fmla="*/ 276874 h 310539"/>
                <a:gd name="connsiteX27" fmla="*/ 878813 w 1008353"/>
                <a:gd name="connsiteY27" fmla="*/ 269254 h 310539"/>
                <a:gd name="connsiteX28" fmla="*/ 817853 w 1008353"/>
                <a:gd name="connsiteY28" fmla="*/ 261634 h 310539"/>
                <a:gd name="connsiteX29" fmla="*/ 787373 w 1008353"/>
                <a:gd name="connsiteY29" fmla="*/ 254014 h 310539"/>
                <a:gd name="connsiteX30" fmla="*/ 764513 w 1008353"/>
                <a:gd name="connsiteY30" fmla="*/ 246394 h 310539"/>
                <a:gd name="connsiteX31" fmla="*/ 444473 w 1008353"/>
                <a:gd name="connsiteY31" fmla="*/ 231154 h 310539"/>
                <a:gd name="connsiteX32" fmla="*/ 360653 w 1008353"/>
                <a:gd name="connsiteY32" fmla="*/ 215914 h 310539"/>
                <a:gd name="connsiteX33" fmla="*/ 48233 w 1008353"/>
                <a:gd name="connsiteY33" fmla="*/ 200674 h 310539"/>
                <a:gd name="connsiteX34" fmla="*/ 17753 w 1008353"/>
                <a:gd name="connsiteY34" fmla="*/ 170194 h 310539"/>
                <a:gd name="connsiteX35" fmla="*/ 2513 w 1008353"/>
                <a:gd name="connsiteY35" fmla="*/ 147334 h 310539"/>
                <a:gd name="connsiteX36" fmla="*/ 48233 w 1008353"/>
                <a:gd name="connsiteY36" fmla="*/ 162574 h 310539"/>
                <a:gd name="connsiteX37" fmla="*/ 55853 w 1008353"/>
                <a:gd name="connsiteY37" fmla="*/ 147334 h 3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08353" h="310539">
                  <a:moveTo>
                    <a:pt x="55853" y="147334"/>
                  </a:moveTo>
                  <a:cubicBezTo>
                    <a:pt x="74903" y="146064"/>
                    <a:pt x="126882" y="154954"/>
                    <a:pt x="162533" y="154954"/>
                  </a:cubicBezTo>
                  <a:cubicBezTo>
                    <a:pt x="454362" y="154954"/>
                    <a:pt x="320621" y="148605"/>
                    <a:pt x="520673" y="139714"/>
                  </a:cubicBezTo>
                  <a:cubicBezTo>
                    <a:pt x="596840" y="136329"/>
                    <a:pt x="673073" y="134634"/>
                    <a:pt x="749273" y="132094"/>
                  </a:cubicBezTo>
                  <a:cubicBezTo>
                    <a:pt x="764513" y="121934"/>
                    <a:pt x="777617" y="107406"/>
                    <a:pt x="794993" y="101614"/>
                  </a:cubicBezTo>
                  <a:cubicBezTo>
                    <a:pt x="802613" y="99074"/>
                    <a:pt x="810669" y="97586"/>
                    <a:pt x="817853" y="93994"/>
                  </a:cubicBezTo>
                  <a:cubicBezTo>
                    <a:pt x="835888" y="84976"/>
                    <a:pt x="850466" y="70874"/>
                    <a:pt x="863573" y="55894"/>
                  </a:cubicBezTo>
                  <a:cubicBezTo>
                    <a:pt x="874283" y="43654"/>
                    <a:pt x="882553" y="29294"/>
                    <a:pt x="894053" y="17794"/>
                  </a:cubicBezTo>
                  <a:cubicBezTo>
                    <a:pt x="900529" y="11318"/>
                    <a:pt x="916913" y="-6604"/>
                    <a:pt x="916913" y="2554"/>
                  </a:cubicBezTo>
                  <a:cubicBezTo>
                    <a:pt x="916913" y="15254"/>
                    <a:pt x="901336" y="22630"/>
                    <a:pt x="894053" y="33034"/>
                  </a:cubicBezTo>
                  <a:cubicBezTo>
                    <a:pt x="883549" y="48039"/>
                    <a:pt x="873733" y="63514"/>
                    <a:pt x="863573" y="78754"/>
                  </a:cubicBezTo>
                  <a:lnTo>
                    <a:pt x="848333" y="101614"/>
                  </a:lnTo>
                  <a:lnTo>
                    <a:pt x="833093" y="124474"/>
                  </a:lnTo>
                  <a:cubicBezTo>
                    <a:pt x="840713" y="129554"/>
                    <a:pt x="847029" y="137655"/>
                    <a:pt x="855953" y="139714"/>
                  </a:cubicBezTo>
                  <a:cubicBezTo>
                    <a:pt x="880826" y="145454"/>
                    <a:pt x="914103" y="129284"/>
                    <a:pt x="932153" y="147334"/>
                  </a:cubicBezTo>
                  <a:cubicBezTo>
                    <a:pt x="946633" y="161814"/>
                    <a:pt x="891465" y="152058"/>
                    <a:pt x="871193" y="154954"/>
                  </a:cubicBezTo>
                  <a:cubicBezTo>
                    <a:pt x="855898" y="157139"/>
                    <a:pt x="840713" y="160034"/>
                    <a:pt x="825473" y="162574"/>
                  </a:cubicBezTo>
                  <a:cubicBezTo>
                    <a:pt x="886572" y="193124"/>
                    <a:pt x="827150" y="170194"/>
                    <a:pt x="932153" y="170194"/>
                  </a:cubicBezTo>
                  <a:cubicBezTo>
                    <a:pt x="955154" y="170194"/>
                    <a:pt x="977873" y="175274"/>
                    <a:pt x="1000733" y="177814"/>
                  </a:cubicBezTo>
                  <a:cubicBezTo>
                    <a:pt x="990573" y="182894"/>
                    <a:pt x="981029" y="189462"/>
                    <a:pt x="970253" y="193054"/>
                  </a:cubicBezTo>
                  <a:cubicBezTo>
                    <a:pt x="949308" y="200036"/>
                    <a:pt x="886130" y="206427"/>
                    <a:pt x="871193" y="208294"/>
                  </a:cubicBezTo>
                  <a:cubicBezTo>
                    <a:pt x="866113" y="215914"/>
                    <a:pt x="854157" y="222174"/>
                    <a:pt x="855953" y="231154"/>
                  </a:cubicBezTo>
                  <a:cubicBezTo>
                    <a:pt x="857749" y="240134"/>
                    <a:pt x="871968" y="240310"/>
                    <a:pt x="878813" y="246394"/>
                  </a:cubicBezTo>
                  <a:cubicBezTo>
                    <a:pt x="957107" y="315988"/>
                    <a:pt x="895511" y="272766"/>
                    <a:pt x="947393" y="307354"/>
                  </a:cubicBezTo>
                  <a:cubicBezTo>
                    <a:pt x="967713" y="304814"/>
                    <a:pt x="1008353" y="320212"/>
                    <a:pt x="1008353" y="299734"/>
                  </a:cubicBezTo>
                  <a:cubicBezTo>
                    <a:pt x="1008353" y="278789"/>
                    <a:pt x="968053" y="287937"/>
                    <a:pt x="947393" y="284494"/>
                  </a:cubicBezTo>
                  <a:cubicBezTo>
                    <a:pt x="932153" y="281954"/>
                    <a:pt x="916755" y="280226"/>
                    <a:pt x="901673" y="276874"/>
                  </a:cubicBezTo>
                  <a:cubicBezTo>
                    <a:pt x="893832" y="275132"/>
                    <a:pt x="886716" y="270691"/>
                    <a:pt x="878813" y="269254"/>
                  </a:cubicBezTo>
                  <a:cubicBezTo>
                    <a:pt x="858665" y="265591"/>
                    <a:pt x="838053" y="265001"/>
                    <a:pt x="817853" y="261634"/>
                  </a:cubicBezTo>
                  <a:cubicBezTo>
                    <a:pt x="807523" y="259912"/>
                    <a:pt x="797443" y="256891"/>
                    <a:pt x="787373" y="254014"/>
                  </a:cubicBezTo>
                  <a:cubicBezTo>
                    <a:pt x="779650" y="251807"/>
                    <a:pt x="772436" y="247714"/>
                    <a:pt x="764513" y="246394"/>
                  </a:cubicBezTo>
                  <a:cubicBezTo>
                    <a:pt x="674483" y="231389"/>
                    <a:pt x="493257" y="232632"/>
                    <a:pt x="444473" y="231154"/>
                  </a:cubicBezTo>
                  <a:cubicBezTo>
                    <a:pt x="408522" y="219170"/>
                    <a:pt x="413428" y="219145"/>
                    <a:pt x="360653" y="215914"/>
                  </a:cubicBezTo>
                  <a:cubicBezTo>
                    <a:pt x="256584" y="209542"/>
                    <a:pt x="48233" y="200674"/>
                    <a:pt x="48233" y="200674"/>
                  </a:cubicBezTo>
                  <a:cubicBezTo>
                    <a:pt x="31608" y="150798"/>
                    <a:pt x="54698" y="199750"/>
                    <a:pt x="17753" y="170194"/>
                  </a:cubicBezTo>
                  <a:cubicBezTo>
                    <a:pt x="10602" y="164473"/>
                    <a:pt x="-6372" y="149555"/>
                    <a:pt x="2513" y="147334"/>
                  </a:cubicBezTo>
                  <a:cubicBezTo>
                    <a:pt x="18098" y="143438"/>
                    <a:pt x="32993" y="157494"/>
                    <a:pt x="48233" y="162574"/>
                  </a:cubicBezTo>
                  <a:cubicBezTo>
                    <a:pt x="75912" y="171800"/>
                    <a:pt x="36803" y="148604"/>
                    <a:pt x="55853" y="147334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5051585" y="5732131"/>
              <a:ext cx="269163" cy="207854"/>
            </a:xfrm>
            <a:custGeom>
              <a:avLst/>
              <a:gdLst>
                <a:gd name="connsiteX0" fmla="*/ 279869 w 372778"/>
                <a:gd name="connsiteY0" fmla="*/ 0 h 273120"/>
                <a:gd name="connsiteX1" fmla="*/ 279869 w 372778"/>
                <a:gd name="connsiteY1" fmla="*/ 0 h 273120"/>
                <a:gd name="connsiteX2" fmla="*/ 120843 w 372778"/>
                <a:gd name="connsiteY2" fmla="*/ 26504 h 273120"/>
                <a:gd name="connsiteX3" fmla="*/ 81087 w 372778"/>
                <a:gd name="connsiteY3" fmla="*/ 39757 h 273120"/>
                <a:gd name="connsiteX4" fmla="*/ 54582 w 372778"/>
                <a:gd name="connsiteY4" fmla="*/ 66261 h 273120"/>
                <a:gd name="connsiteX5" fmla="*/ 28078 w 372778"/>
                <a:gd name="connsiteY5" fmla="*/ 119270 h 273120"/>
                <a:gd name="connsiteX6" fmla="*/ 14826 w 372778"/>
                <a:gd name="connsiteY6" fmla="*/ 198783 h 273120"/>
                <a:gd name="connsiteX7" fmla="*/ 54582 w 372778"/>
                <a:gd name="connsiteY7" fmla="*/ 225287 h 273120"/>
                <a:gd name="connsiteX8" fmla="*/ 67835 w 372778"/>
                <a:gd name="connsiteY8" fmla="*/ 265044 h 273120"/>
                <a:gd name="connsiteX9" fmla="*/ 359382 w 372778"/>
                <a:gd name="connsiteY9" fmla="*/ 198783 h 273120"/>
                <a:gd name="connsiteX10" fmla="*/ 319626 w 372778"/>
                <a:gd name="connsiteY10" fmla="*/ 119270 h 273120"/>
                <a:gd name="connsiteX11" fmla="*/ 306374 w 372778"/>
                <a:gd name="connsiteY11" fmla="*/ 79513 h 273120"/>
                <a:gd name="connsiteX12" fmla="*/ 279869 w 372778"/>
                <a:gd name="connsiteY12" fmla="*/ 53009 h 273120"/>
                <a:gd name="connsiteX13" fmla="*/ 279869 w 372778"/>
                <a:gd name="connsiteY13" fmla="*/ 0 h 27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2778" h="273120">
                  <a:moveTo>
                    <a:pt x="279869" y="0"/>
                  </a:moveTo>
                  <a:lnTo>
                    <a:pt x="279869" y="0"/>
                  </a:lnTo>
                  <a:cubicBezTo>
                    <a:pt x="226860" y="8835"/>
                    <a:pt x="173539" y="15965"/>
                    <a:pt x="120843" y="26504"/>
                  </a:cubicBezTo>
                  <a:cubicBezTo>
                    <a:pt x="107145" y="29244"/>
                    <a:pt x="93065" y="32570"/>
                    <a:pt x="81087" y="39757"/>
                  </a:cubicBezTo>
                  <a:cubicBezTo>
                    <a:pt x="70373" y="46185"/>
                    <a:pt x="63417" y="57426"/>
                    <a:pt x="54582" y="66261"/>
                  </a:cubicBezTo>
                  <a:cubicBezTo>
                    <a:pt x="45747" y="83931"/>
                    <a:pt x="37879" y="102118"/>
                    <a:pt x="28078" y="119270"/>
                  </a:cubicBezTo>
                  <a:cubicBezTo>
                    <a:pt x="8844" y="152931"/>
                    <a:pt x="-16635" y="159457"/>
                    <a:pt x="14826" y="198783"/>
                  </a:cubicBezTo>
                  <a:cubicBezTo>
                    <a:pt x="24775" y="211220"/>
                    <a:pt x="41330" y="216452"/>
                    <a:pt x="54582" y="225287"/>
                  </a:cubicBezTo>
                  <a:cubicBezTo>
                    <a:pt x="59000" y="238539"/>
                    <a:pt x="53883" y="264346"/>
                    <a:pt x="67835" y="265044"/>
                  </a:cubicBezTo>
                  <a:cubicBezTo>
                    <a:pt x="298275" y="276566"/>
                    <a:pt x="268831" y="289334"/>
                    <a:pt x="359382" y="198783"/>
                  </a:cubicBezTo>
                  <a:cubicBezTo>
                    <a:pt x="383970" y="125024"/>
                    <a:pt x="376933" y="188038"/>
                    <a:pt x="319626" y="119270"/>
                  </a:cubicBezTo>
                  <a:cubicBezTo>
                    <a:pt x="310683" y="108539"/>
                    <a:pt x="313561" y="91491"/>
                    <a:pt x="306374" y="79513"/>
                  </a:cubicBezTo>
                  <a:cubicBezTo>
                    <a:pt x="299946" y="68799"/>
                    <a:pt x="288704" y="61844"/>
                    <a:pt x="279869" y="53009"/>
                  </a:cubicBezTo>
                  <a:lnTo>
                    <a:pt x="279869" y="0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 flipH="1">
            <a:off x="2927538" y="4978660"/>
            <a:ext cx="302177" cy="587263"/>
            <a:chOff x="2286542" y="1287047"/>
            <a:chExt cx="480060" cy="1075150"/>
          </a:xfrm>
        </p:grpSpPr>
        <p:sp>
          <p:nvSpPr>
            <p:cNvPr id="86" name="Freeform 85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 flipH="1">
            <a:off x="2639491" y="4969898"/>
            <a:ext cx="302177" cy="587263"/>
            <a:chOff x="2286542" y="1287047"/>
            <a:chExt cx="480060" cy="1075150"/>
          </a:xfrm>
        </p:grpSpPr>
        <p:sp>
          <p:nvSpPr>
            <p:cNvPr id="89" name="Freeform 88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 flipH="1">
            <a:off x="3073066" y="4985308"/>
            <a:ext cx="302177" cy="587263"/>
            <a:chOff x="2286542" y="1287047"/>
            <a:chExt cx="480060" cy="1075150"/>
          </a:xfrm>
        </p:grpSpPr>
        <p:sp>
          <p:nvSpPr>
            <p:cNvPr id="92" name="Freeform 91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" name="Freeform 92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 flipH="1">
            <a:off x="3319099" y="5004782"/>
            <a:ext cx="302177" cy="587263"/>
            <a:chOff x="2286542" y="1287047"/>
            <a:chExt cx="480060" cy="1075150"/>
          </a:xfrm>
        </p:grpSpPr>
        <p:sp>
          <p:nvSpPr>
            <p:cNvPr id="95" name="Freeform 94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407871" y="6461421"/>
            <a:ext cx="294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Stream Power Per Unit Width</a:t>
            </a:r>
          </a:p>
        </p:txBody>
      </p:sp>
      <p:grpSp>
        <p:nvGrpSpPr>
          <p:cNvPr id="126" name="Group 125"/>
          <p:cNvGrpSpPr/>
          <p:nvPr/>
        </p:nvGrpSpPr>
        <p:grpSpPr>
          <a:xfrm flipH="1">
            <a:off x="6026841" y="5071275"/>
            <a:ext cx="302177" cy="587263"/>
            <a:chOff x="2286542" y="1287047"/>
            <a:chExt cx="480060" cy="1075150"/>
          </a:xfrm>
        </p:grpSpPr>
        <p:sp>
          <p:nvSpPr>
            <p:cNvPr id="127" name="Freeform 126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 flipH="1">
            <a:off x="5828162" y="5028295"/>
            <a:ext cx="302177" cy="587263"/>
            <a:chOff x="2286542" y="1287047"/>
            <a:chExt cx="480060" cy="1075150"/>
          </a:xfrm>
        </p:grpSpPr>
        <p:sp>
          <p:nvSpPr>
            <p:cNvPr id="130" name="Freeform 129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973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1201122" y="6023998"/>
            <a:ext cx="209227" cy="61995"/>
          </a:xfrm>
          <a:custGeom>
            <a:avLst/>
            <a:gdLst>
              <a:gd name="connsiteX0" fmla="*/ 0 w 209227"/>
              <a:gd name="connsiteY0" fmla="*/ 0 h 61994"/>
              <a:gd name="connsiteX1" fmla="*/ 61993 w 209227"/>
              <a:gd name="connsiteY1" fmla="*/ 61994 h 61994"/>
              <a:gd name="connsiteX2" fmla="*/ 154983 w 209227"/>
              <a:gd name="connsiteY2" fmla="*/ 54245 h 61994"/>
              <a:gd name="connsiteX3" fmla="*/ 185979 w 209227"/>
              <a:gd name="connsiteY3" fmla="*/ 54245 h 61994"/>
              <a:gd name="connsiteX4" fmla="*/ 209227 w 209227"/>
              <a:gd name="connsiteY4" fmla="*/ 15499 h 61994"/>
              <a:gd name="connsiteX5" fmla="*/ 0 w 209227"/>
              <a:gd name="connsiteY5" fmla="*/ 0 h 6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227" h="61994">
                <a:moveTo>
                  <a:pt x="0" y="0"/>
                </a:moveTo>
                <a:lnTo>
                  <a:pt x="61993" y="61994"/>
                </a:lnTo>
                <a:lnTo>
                  <a:pt x="154983" y="54245"/>
                </a:lnTo>
                <a:lnTo>
                  <a:pt x="185979" y="54245"/>
                </a:lnTo>
                <a:lnTo>
                  <a:pt x="209227" y="154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216259" y="6031749"/>
            <a:ext cx="309967" cy="168439"/>
          </a:xfrm>
          <a:custGeom>
            <a:avLst/>
            <a:gdLst>
              <a:gd name="connsiteX0" fmla="*/ 0 w 309966"/>
              <a:gd name="connsiteY0" fmla="*/ 0 h 263471"/>
              <a:gd name="connsiteX1" fmla="*/ 309966 w 309966"/>
              <a:gd name="connsiteY1" fmla="*/ 0 h 263471"/>
              <a:gd name="connsiteX2" fmla="*/ 232474 w 309966"/>
              <a:gd name="connsiteY2" fmla="*/ 139484 h 263471"/>
              <a:gd name="connsiteX3" fmla="*/ 147234 w 309966"/>
              <a:gd name="connsiteY3" fmla="*/ 263471 h 263471"/>
              <a:gd name="connsiteX4" fmla="*/ 61993 w 309966"/>
              <a:gd name="connsiteY4" fmla="*/ 185979 h 263471"/>
              <a:gd name="connsiteX5" fmla="*/ 0 w 309966"/>
              <a:gd name="connsiteY5" fmla="*/ 0 h 263471"/>
              <a:gd name="connsiteX0" fmla="*/ 0 w 309966"/>
              <a:gd name="connsiteY0" fmla="*/ 0 h 185979"/>
              <a:gd name="connsiteX1" fmla="*/ 309966 w 309966"/>
              <a:gd name="connsiteY1" fmla="*/ 0 h 185979"/>
              <a:gd name="connsiteX2" fmla="*/ 232474 w 309966"/>
              <a:gd name="connsiteY2" fmla="*/ 139484 h 185979"/>
              <a:gd name="connsiteX3" fmla="*/ 76895 w 309966"/>
              <a:gd name="connsiteY3" fmla="*/ 152939 h 185979"/>
              <a:gd name="connsiteX4" fmla="*/ 61993 w 309966"/>
              <a:gd name="connsiteY4" fmla="*/ 185979 h 185979"/>
              <a:gd name="connsiteX5" fmla="*/ 0 w 309966"/>
              <a:gd name="connsiteY5" fmla="*/ 0 h 185979"/>
              <a:gd name="connsiteX0" fmla="*/ 0 w 309966"/>
              <a:gd name="connsiteY0" fmla="*/ 0 h 152939"/>
              <a:gd name="connsiteX1" fmla="*/ 309966 w 309966"/>
              <a:gd name="connsiteY1" fmla="*/ 0 h 152939"/>
              <a:gd name="connsiteX2" fmla="*/ 232474 w 309966"/>
              <a:gd name="connsiteY2" fmla="*/ 139484 h 152939"/>
              <a:gd name="connsiteX3" fmla="*/ 76895 w 309966"/>
              <a:gd name="connsiteY3" fmla="*/ 152939 h 152939"/>
              <a:gd name="connsiteX4" fmla="*/ 41896 w 309966"/>
              <a:gd name="connsiteY4" fmla="*/ 105592 h 152939"/>
              <a:gd name="connsiteX5" fmla="*/ 0 w 309966"/>
              <a:gd name="connsiteY5" fmla="*/ 0 h 152939"/>
              <a:gd name="connsiteX0" fmla="*/ 0 w 309966"/>
              <a:gd name="connsiteY0" fmla="*/ 0 h 152939"/>
              <a:gd name="connsiteX1" fmla="*/ 309966 w 309966"/>
              <a:gd name="connsiteY1" fmla="*/ 0 h 152939"/>
              <a:gd name="connsiteX2" fmla="*/ 202329 w 309966"/>
              <a:gd name="connsiteY2" fmla="*/ 79194 h 152939"/>
              <a:gd name="connsiteX3" fmla="*/ 76895 w 309966"/>
              <a:gd name="connsiteY3" fmla="*/ 152939 h 152939"/>
              <a:gd name="connsiteX4" fmla="*/ 41896 w 309966"/>
              <a:gd name="connsiteY4" fmla="*/ 105592 h 152939"/>
              <a:gd name="connsiteX5" fmla="*/ 0 w 309966"/>
              <a:gd name="connsiteY5" fmla="*/ 0 h 152939"/>
              <a:gd name="connsiteX0" fmla="*/ 0 w 309966"/>
              <a:gd name="connsiteY0" fmla="*/ 0 h 152939"/>
              <a:gd name="connsiteX1" fmla="*/ 309966 w 309966"/>
              <a:gd name="connsiteY1" fmla="*/ 0 h 152939"/>
              <a:gd name="connsiteX2" fmla="*/ 202329 w 309966"/>
              <a:gd name="connsiteY2" fmla="*/ 79194 h 152939"/>
              <a:gd name="connsiteX3" fmla="*/ 76895 w 309966"/>
              <a:gd name="connsiteY3" fmla="*/ 152939 h 152939"/>
              <a:gd name="connsiteX4" fmla="*/ 80642 w 309966"/>
              <a:gd name="connsiteY4" fmla="*/ 144338 h 152939"/>
              <a:gd name="connsiteX5" fmla="*/ 0 w 309966"/>
              <a:gd name="connsiteY5" fmla="*/ 0 h 152939"/>
              <a:gd name="connsiteX0" fmla="*/ 0 w 309966"/>
              <a:gd name="connsiteY0" fmla="*/ 0 h 152939"/>
              <a:gd name="connsiteX1" fmla="*/ 309966 w 309966"/>
              <a:gd name="connsiteY1" fmla="*/ 0 h 152939"/>
              <a:gd name="connsiteX2" fmla="*/ 202329 w 309966"/>
              <a:gd name="connsiteY2" fmla="*/ 79194 h 152939"/>
              <a:gd name="connsiteX3" fmla="*/ 76895 w 309966"/>
              <a:gd name="connsiteY3" fmla="*/ 152939 h 152939"/>
              <a:gd name="connsiteX4" fmla="*/ 72893 w 309966"/>
              <a:gd name="connsiteY4" fmla="*/ 113341 h 152939"/>
              <a:gd name="connsiteX5" fmla="*/ 0 w 309966"/>
              <a:gd name="connsiteY5" fmla="*/ 0 h 152939"/>
              <a:gd name="connsiteX0" fmla="*/ 0 w 309966"/>
              <a:gd name="connsiteY0" fmla="*/ 0 h 152939"/>
              <a:gd name="connsiteX1" fmla="*/ 309966 w 309966"/>
              <a:gd name="connsiteY1" fmla="*/ 0 h 152939"/>
              <a:gd name="connsiteX2" fmla="*/ 202329 w 309966"/>
              <a:gd name="connsiteY2" fmla="*/ 79194 h 152939"/>
              <a:gd name="connsiteX3" fmla="*/ 76895 w 309966"/>
              <a:gd name="connsiteY3" fmla="*/ 152939 h 152939"/>
              <a:gd name="connsiteX4" fmla="*/ 34147 w 309966"/>
              <a:gd name="connsiteY4" fmla="*/ 90093 h 152939"/>
              <a:gd name="connsiteX5" fmla="*/ 0 w 309966"/>
              <a:gd name="connsiteY5" fmla="*/ 0 h 152939"/>
              <a:gd name="connsiteX0" fmla="*/ 0 w 309966"/>
              <a:gd name="connsiteY0" fmla="*/ 0 h 152939"/>
              <a:gd name="connsiteX1" fmla="*/ 309966 w 309966"/>
              <a:gd name="connsiteY1" fmla="*/ 0 h 152939"/>
              <a:gd name="connsiteX2" fmla="*/ 179082 w 309966"/>
              <a:gd name="connsiteY2" fmla="*/ 94693 h 152939"/>
              <a:gd name="connsiteX3" fmla="*/ 76895 w 309966"/>
              <a:gd name="connsiteY3" fmla="*/ 152939 h 152939"/>
              <a:gd name="connsiteX4" fmla="*/ 34147 w 309966"/>
              <a:gd name="connsiteY4" fmla="*/ 90093 h 152939"/>
              <a:gd name="connsiteX5" fmla="*/ 0 w 309966"/>
              <a:gd name="connsiteY5" fmla="*/ 0 h 152939"/>
              <a:gd name="connsiteX0" fmla="*/ 0 w 309966"/>
              <a:gd name="connsiteY0" fmla="*/ 0 h 176187"/>
              <a:gd name="connsiteX1" fmla="*/ 309966 w 309966"/>
              <a:gd name="connsiteY1" fmla="*/ 0 h 176187"/>
              <a:gd name="connsiteX2" fmla="*/ 179082 w 309966"/>
              <a:gd name="connsiteY2" fmla="*/ 94693 h 176187"/>
              <a:gd name="connsiteX3" fmla="*/ 115641 w 309966"/>
              <a:gd name="connsiteY3" fmla="*/ 176187 h 176187"/>
              <a:gd name="connsiteX4" fmla="*/ 34147 w 309966"/>
              <a:gd name="connsiteY4" fmla="*/ 90093 h 176187"/>
              <a:gd name="connsiteX5" fmla="*/ 0 w 309966"/>
              <a:gd name="connsiteY5" fmla="*/ 0 h 176187"/>
              <a:gd name="connsiteX0" fmla="*/ 0 w 309966"/>
              <a:gd name="connsiteY0" fmla="*/ 0 h 176187"/>
              <a:gd name="connsiteX1" fmla="*/ 309966 w 309966"/>
              <a:gd name="connsiteY1" fmla="*/ 0 h 176187"/>
              <a:gd name="connsiteX2" fmla="*/ 179082 w 309966"/>
              <a:gd name="connsiteY2" fmla="*/ 94693 h 176187"/>
              <a:gd name="connsiteX3" fmla="*/ 115641 w 309966"/>
              <a:gd name="connsiteY3" fmla="*/ 176187 h 176187"/>
              <a:gd name="connsiteX4" fmla="*/ 26398 w 309966"/>
              <a:gd name="connsiteY4" fmla="*/ 128838 h 176187"/>
              <a:gd name="connsiteX5" fmla="*/ 0 w 309966"/>
              <a:gd name="connsiteY5" fmla="*/ 0 h 176187"/>
              <a:gd name="connsiteX0" fmla="*/ 0 w 309966"/>
              <a:gd name="connsiteY0" fmla="*/ 0 h 168438"/>
              <a:gd name="connsiteX1" fmla="*/ 309966 w 309966"/>
              <a:gd name="connsiteY1" fmla="*/ 0 h 168438"/>
              <a:gd name="connsiteX2" fmla="*/ 179082 w 309966"/>
              <a:gd name="connsiteY2" fmla="*/ 94693 h 168438"/>
              <a:gd name="connsiteX3" fmla="*/ 107892 w 309966"/>
              <a:gd name="connsiteY3" fmla="*/ 168438 h 168438"/>
              <a:gd name="connsiteX4" fmla="*/ 26398 w 309966"/>
              <a:gd name="connsiteY4" fmla="*/ 128838 h 168438"/>
              <a:gd name="connsiteX5" fmla="*/ 0 w 309966"/>
              <a:gd name="connsiteY5" fmla="*/ 0 h 168438"/>
              <a:gd name="connsiteX0" fmla="*/ 0 w 309966"/>
              <a:gd name="connsiteY0" fmla="*/ 0 h 168438"/>
              <a:gd name="connsiteX1" fmla="*/ 309966 w 309966"/>
              <a:gd name="connsiteY1" fmla="*/ 0 h 168438"/>
              <a:gd name="connsiteX2" fmla="*/ 179082 w 309966"/>
              <a:gd name="connsiteY2" fmla="*/ 94693 h 168438"/>
              <a:gd name="connsiteX3" fmla="*/ 107892 w 309966"/>
              <a:gd name="connsiteY3" fmla="*/ 168438 h 168438"/>
              <a:gd name="connsiteX4" fmla="*/ 41896 w 309966"/>
              <a:gd name="connsiteY4" fmla="*/ 152086 h 168438"/>
              <a:gd name="connsiteX5" fmla="*/ 0 w 309966"/>
              <a:gd name="connsiteY5" fmla="*/ 0 h 16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966" h="168438">
                <a:moveTo>
                  <a:pt x="0" y="0"/>
                </a:moveTo>
                <a:lnTo>
                  <a:pt x="309966" y="0"/>
                </a:lnTo>
                <a:lnTo>
                  <a:pt x="179082" y="94693"/>
                </a:lnTo>
                <a:lnTo>
                  <a:pt x="107892" y="168438"/>
                </a:lnTo>
                <a:lnTo>
                  <a:pt x="41896" y="1520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037309" y="6000753"/>
            <a:ext cx="278971" cy="193729"/>
          </a:xfrm>
          <a:custGeom>
            <a:avLst/>
            <a:gdLst>
              <a:gd name="connsiteX0" fmla="*/ 0 w 278970"/>
              <a:gd name="connsiteY0" fmla="*/ 7749 h 193729"/>
              <a:gd name="connsiteX1" fmla="*/ 278970 w 278970"/>
              <a:gd name="connsiteY1" fmla="*/ 0 h 193729"/>
              <a:gd name="connsiteX2" fmla="*/ 185980 w 278970"/>
              <a:gd name="connsiteY2" fmla="*/ 100739 h 193729"/>
              <a:gd name="connsiteX3" fmla="*/ 131736 w 278970"/>
              <a:gd name="connsiteY3" fmla="*/ 162732 h 193729"/>
              <a:gd name="connsiteX4" fmla="*/ 23248 w 278970"/>
              <a:gd name="connsiteY4" fmla="*/ 193729 h 193729"/>
              <a:gd name="connsiteX5" fmla="*/ 23248 w 278970"/>
              <a:gd name="connsiteY5" fmla="*/ 100739 h 193729"/>
              <a:gd name="connsiteX6" fmla="*/ 0 w 278970"/>
              <a:gd name="connsiteY6" fmla="*/ 7749 h 19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970" h="193729">
                <a:moveTo>
                  <a:pt x="0" y="7749"/>
                </a:moveTo>
                <a:lnTo>
                  <a:pt x="278970" y="0"/>
                </a:lnTo>
                <a:lnTo>
                  <a:pt x="185980" y="100739"/>
                </a:lnTo>
                <a:lnTo>
                  <a:pt x="131736" y="162732"/>
                </a:lnTo>
                <a:lnTo>
                  <a:pt x="23248" y="193729"/>
                </a:lnTo>
                <a:lnTo>
                  <a:pt x="23248" y="100739"/>
                </a:lnTo>
                <a:lnTo>
                  <a:pt x="0" y="774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885206" y="6000753"/>
            <a:ext cx="539203" cy="170481"/>
          </a:xfrm>
          <a:custGeom>
            <a:avLst/>
            <a:gdLst>
              <a:gd name="connsiteX0" fmla="*/ 0 w 526943"/>
              <a:gd name="connsiteY0" fmla="*/ 7749 h 185979"/>
              <a:gd name="connsiteX1" fmla="*/ 526943 w 526943"/>
              <a:gd name="connsiteY1" fmla="*/ 0 h 185979"/>
              <a:gd name="connsiteX2" fmla="*/ 472699 w 526943"/>
              <a:gd name="connsiteY2" fmla="*/ 77491 h 185979"/>
              <a:gd name="connsiteX3" fmla="*/ 426204 w 526943"/>
              <a:gd name="connsiteY3" fmla="*/ 154983 h 185979"/>
              <a:gd name="connsiteX4" fmla="*/ 364211 w 526943"/>
              <a:gd name="connsiteY4" fmla="*/ 178230 h 185979"/>
              <a:gd name="connsiteX5" fmla="*/ 240224 w 526943"/>
              <a:gd name="connsiteY5" fmla="*/ 185979 h 185979"/>
              <a:gd name="connsiteX6" fmla="*/ 131736 w 526943"/>
              <a:gd name="connsiteY6" fmla="*/ 116237 h 185979"/>
              <a:gd name="connsiteX7" fmla="*/ 85241 w 526943"/>
              <a:gd name="connsiteY7" fmla="*/ 108488 h 185979"/>
              <a:gd name="connsiteX8" fmla="*/ 0 w 526943"/>
              <a:gd name="connsiteY8" fmla="*/ 7749 h 185979"/>
              <a:gd name="connsiteX0" fmla="*/ 0 w 526943"/>
              <a:gd name="connsiteY0" fmla="*/ 7749 h 185979"/>
              <a:gd name="connsiteX1" fmla="*/ 526943 w 526943"/>
              <a:gd name="connsiteY1" fmla="*/ 0 h 185979"/>
              <a:gd name="connsiteX2" fmla="*/ 472699 w 526943"/>
              <a:gd name="connsiteY2" fmla="*/ 77491 h 185979"/>
              <a:gd name="connsiteX3" fmla="*/ 426204 w 526943"/>
              <a:gd name="connsiteY3" fmla="*/ 154983 h 185979"/>
              <a:gd name="connsiteX4" fmla="*/ 364211 w 526943"/>
              <a:gd name="connsiteY4" fmla="*/ 178230 h 185979"/>
              <a:gd name="connsiteX5" fmla="*/ 240224 w 526943"/>
              <a:gd name="connsiteY5" fmla="*/ 185979 h 185979"/>
              <a:gd name="connsiteX6" fmla="*/ 131736 w 526943"/>
              <a:gd name="connsiteY6" fmla="*/ 116237 h 185979"/>
              <a:gd name="connsiteX7" fmla="*/ 108488 w 526943"/>
              <a:gd name="connsiteY7" fmla="*/ 139485 h 185979"/>
              <a:gd name="connsiteX8" fmla="*/ 0 w 526943"/>
              <a:gd name="connsiteY8" fmla="*/ 7749 h 185979"/>
              <a:gd name="connsiteX0" fmla="*/ 0 w 526943"/>
              <a:gd name="connsiteY0" fmla="*/ 7749 h 193729"/>
              <a:gd name="connsiteX1" fmla="*/ 526943 w 526943"/>
              <a:gd name="connsiteY1" fmla="*/ 0 h 193729"/>
              <a:gd name="connsiteX2" fmla="*/ 472699 w 526943"/>
              <a:gd name="connsiteY2" fmla="*/ 77491 h 193729"/>
              <a:gd name="connsiteX3" fmla="*/ 426204 w 526943"/>
              <a:gd name="connsiteY3" fmla="*/ 154983 h 193729"/>
              <a:gd name="connsiteX4" fmla="*/ 364211 w 526943"/>
              <a:gd name="connsiteY4" fmla="*/ 178230 h 193729"/>
              <a:gd name="connsiteX5" fmla="*/ 240224 w 526943"/>
              <a:gd name="connsiteY5" fmla="*/ 185979 h 193729"/>
              <a:gd name="connsiteX6" fmla="*/ 131736 w 526943"/>
              <a:gd name="connsiteY6" fmla="*/ 116237 h 193729"/>
              <a:gd name="connsiteX7" fmla="*/ 147234 w 526943"/>
              <a:gd name="connsiteY7" fmla="*/ 193729 h 193729"/>
              <a:gd name="connsiteX8" fmla="*/ 0 w 526943"/>
              <a:gd name="connsiteY8" fmla="*/ 7749 h 193729"/>
              <a:gd name="connsiteX0" fmla="*/ 0 w 526943"/>
              <a:gd name="connsiteY0" fmla="*/ 7749 h 185979"/>
              <a:gd name="connsiteX1" fmla="*/ 526943 w 526943"/>
              <a:gd name="connsiteY1" fmla="*/ 0 h 185979"/>
              <a:gd name="connsiteX2" fmla="*/ 472699 w 526943"/>
              <a:gd name="connsiteY2" fmla="*/ 77491 h 185979"/>
              <a:gd name="connsiteX3" fmla="*/ 426204 w 526943"/>
              <a:gd name="connsiteY3" fmla="*/ 154983 h 185979"/>
              <a:gd name="connsiteX4" fmla="*/ 364211 w 526943"/>
              <a:gd name="connsiteY4" fmla="*/ 178230 h 185979"/>
              <a:gd name="connsiteX5" fmla="*/ 240224 w 526943"/>
              <a:gd name="connsiteY5" fmla="*/ 185979 h 185979"/>
              <a:gd name="connsiteX6" fmla="*/ 131736 w 526943"/>
              <a:gd name="connsiteY6" fmla="*/ 116237 h 185979"/>
              <a:gd name="connsiteX7" fmla="*/ 69743 w 526943"/>
              <a:gd name="connsiteY7" fmla="*/ 100739 h 185979"/>
              <a:gd name="connsiteX8" fmla="*/ 0 w 526943"/>
              <a:gd name="connsiteY8" fmla="*/ 7749 h 185979"/>
              <a:gd name="connsiteX0" fmla="*/ 0 w 526943"/>
              <a:gd name="connsiteY0" fmla="*/ 7749 h 185979"/>
              <a:gd name="connsiteX1" fmla="*/ 526943 w 526943"/>
              <a:gd name="connsiteY1" fmla="*/ 0 h 185979"/>
              <a:gd name="connsiteX2" fmla="*/ 472699 w 526943"/>
              <a:gd name="connsiteY2" fmla="*/ 77491 h 185979"/>
              <a:gd name="connsiteX3" fmla="*/ 426204 w 526943"/>
              <a:gd name="connsiteY3" fmla="*/ 154983 h 185979"/>
              <a:gd name="connsiteX4" fmla="*/ 364211 w 526943"/>
              <a:gd name="connsiteY4" fmla="*/ 178230 h 185979"/>
              <a:gd name="connsiteX5" fmla="*/ 240224 w 526943"/>
              <a:gd name="connsiteY5" fmla="*/ 185979 h 185979"/>
              <a:gd name="connsiteX6" fmla="*/ 131736 w 526943"/>
              <a:gd name="connsiteY6" fmla="*/ 131735 h 185979"/>
              <a:gd name="connsiteX7" fmla="*/ 69743 w 526943"/>
              <a:gd name="connsiteY7" fmla="*/ 100739 h 185979"/>
              <a:gd name="connsiteX8" fmla="*/ 0 w 526943"/>
              <a:gd name="connsiteY8" fmla="*/ 7749 h 185979"/>
              <a:gd name="connsiteX0" fmla="*/ 0 w 526943"/>
              <a:gd name="connsiteY0" fmla="*/ 7749 h 185979"/>
              <a:gd name="connsiteX1" fmla="*/ 526943 w 526943"/>
              <a:gd name="connsiteY1" fmla="*/ 0 h 185979"/>
              <a:gd name="connsiteX2" fmla="*/ 472699 w 526943"/>
              <a:gd name="connsiteY2" fmla="*/ 77491 h 185979"/>
              <a:gd name="connsiteX3" fmla="*/ 426204 w 526943"/>
              <a:gd name="connsiteY3" fmla="*/ 154983 h 185979"/>
              <a:gd name="connsiteX4" fmla="*/ 364211 w 526943"/>
              <a:gd name="connsiteY4" fmla="*/ 178230 h 185979"/>
              <a:gd name="connsiteX5" fmla="*/ 240224 w 526943"/>
              <a:gd name="connsiteY5" fmla="*/ 185979 h 185979"/>
              <a:gd name="connsiteX6" fmla="*/ 162732 w 526943"/>
              <a:gd name="connsiteY6" fmla="*/ 162732 h 185979"/>
              <a:gd name="connsiteX7" fmla="*/ 69743 w 526943"/>
              <a:gd name="connsiteY7" fmla="*/ 100739 h 185979"/>
              <a:gd name="connsiteX8" fmla="*/ 0 w 526943"/>
              <a:gd name="connsiteY8" fmla="*/ 7749 h 18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943" h="185979">
                <a:moveTo>
                  <a:pt x="0" y="7749"/>
                </a:moveTo>
                <a:lnTo>
                  <a:pt x="526943" y="0"/>
                </a:lnTo>
                <a:lnTo>
                  <a:pt x="472699" y="77491"/>
                </a:lnTo>
                <a:lnTo>
                  <a:pt x="426204" y="154983"/>
                </a:lnTo>
                <a:lnTo>
                  <a:pt x="364211" y="178230"/>
                </a:lnTo>
                <a:lnTo>
                  <a:pt x="240224" y="185979"/>
                </a:lnTo>
                <a:lnTo>
                  <a:pt x="162732" y="162732"/>
                </a:lnTo>
                <a:lnTo>
                  <a:pt x="69743" y="100739"/>
                </a:lnTo>
                <a:lnTo>
                  <a:pt x="0" y="774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610389" y="5954255"/>
            <a:ext cx="2076773" cy="215784"/>
          </a:xfrm>
          <a:custGeom>
            <a:avLst/>
            <a:gdLst>
              <a:gd name="connsiteX0" fmla="*/ 0 w 2076773"/>
              <a:gd name="connsiteY0" fmla="*/ 23248 h 356461"/>
              <a:gd name="connsiteX1" fmla="*/ 2076773 w 2076773"/>
              <a:gd name="connsiteY1" fmla="*/ 0 h 356461"/>
              <a:gd name="connsiteX2" fmla="*/ 1759058 w 2076773"/>
              <a:gd name="connsiteY2" fmla="*/ 123987 h 356461"/>
              <a:gd name="connsiteX3" fmla="*/ 1611824 w 2076773"/>
              <a:gd name="connsiteY3" fmla="*/ 170481 h 356461"/>
              <a:gd name="connsiteX4" fmla="*/ 1325106 w 2076773"/>
              <a:gd name="connsiteY4" fmla="*/ 123987 h 356461"/>
              <a:gd name="connsiteX5" fmla="*/ 1115878 w 2076773"/>
              <a:gd name="connsiteY5" fmla="*/ 61993 h 356461"/>
              <a:gd name="connsiteX6" fmla="*/ 1053885 w 2076773"/>
              <a:gd name="connsiteY6" fmla="*/ 46495 h 356461"/>
              <a:gd name="connsiteX7" fmla="*/ 945397 w 2076773"/>
              <a:gd name="connsiteY7" fmla="*/ 85241 h 356461"/>
              <a:gd name="connsiteX8" fmla="*/ 883404 w 2076773"/>
              <a:gd name="connsiteY8" fmla="*/ 201478 h 356461"/>
              <a:gd name="connsiteX9" fmla="*/ 805912 w 2076773"/>
              <a:gd name="connsiteY9" fmla="*/ 278970 h 356461"/>
              <a:gd name="connsiteX10" fmla="*/ 705173 w 2076773"/>
              <a:gd name="connsiteY10" fmla="*/ 356461 h 356461"/>
              <a:gd name="connsiteX11" fmla="*/ 619933 w 2076773"/>
              <a:gd name="connsiteY11" fmla="*/ 286719 h 356461"/>
              <a:gd name="connsiteX12" fmla="*/ 495946 w 2076773"/>
              <a:gd name="connsiteY12" fmla="*/ 123987 h 356461"/>
              <a:gd name="connsiteX13" fmla="*/ 449451 w 2076773"/>
              <a:gd name="connsiteY13" fmla="*/ 69742 h 356461"/>
              <a:gd name="connsiteX14" fmla="*/ 395207 w 2076773"/>
              <a:gd name="connsiteY14" fmla="*/ 54244 h 356461"/>
              <a:gd name="connsiteX15" fmla="*/ 271221 w 2076773"/>
              <a:gd name="connsiteY15" fmla="*/ 77492 h 356461"/>
              <a:gd name="connsiteX16" fmla="*/ 0 w 2076773"/>
              <a:gd name="connsiteY16" fmla="*/ 23248 h 356461"/>
              <a:gd name="connsiteX0" fmla="*/ 0 w 2076773"/>
              <a:gd name="connsiteY0" fmla="*/ 23248 h 286719"/>
              <a:gd name="connsiteX1" fmla="*/ 2076773 w 2076773"/>
              <a:gd name="connsiteY1" fmla="*/ 0 h 286719"/>
              <a:gd name="connsiteX2" fmla="*/ 1759058 w 2076773"/>
              <a:gd name="connsiteY2" fmla="*/ 123987 h 286719"/>
              <a:gd name="connsiteX3" fmla="*/ 1611824 w 2076773"/>
              <a:gd name="connsiteY3" fmla="*/ 170481 h 286719"/>
              <a:gd name="connsiteX4" fmla="*/ 1325106 w 2076773"/>
              <a:gd name="connsiteY4" fmla="*/ 123987 h 286719"/>
              <a:gd name="connsiteX5" fmla="*/ 1115878 w 2076773"/>
              <a:gd name="connsiteY5" fmla="*/ 61993 h 286719"/>
              <a:gd name="connsiteX6" fmla="*/ 1053885 w 2076773"/>
              <a:gd name="connsiteY6" fmla="*/ 46495 h 286719"/>
              <a:gd name="connsiteX7" fmla="*/ 945397 w 2076773"/>
              <a:gd name="connsiteY7" fmla="*/ 85241 h 286719"/>
              <a:gd name="connsiteX8" fmla="*/ 883404 w 2076773"/>
              <a:gd name="connsiteY8" fmla="*/ 201478 h 286719"/>
              <a:gd name="connsiteX9" fmla="*/ 805912 w 2076773"/>
              <a:gd name="connsiteY9" fmla="*/ 278970 h 286719"/>
              <a:gd name="connsiteX10" fmla="*/ 705173 w 2076773"/>
              <a:gd name="connsiteY10" fmla="*/ 215784 h 286719"/>
              <a:gd name="connsiteX11" fmla="*/ 619933 w 2076773"/>
              <a:gd name="connsiteY11" fmla="*/ 286719 h 286719"/>
              <a:gd name="connsiteX12" fmla="*/ 495946 w 2076773"/>
              <a:gd name="connsiteY12" fmla="*/ 123987 h 286719"/>
              <a:gd name="connsiteX13" fmla="*/ 449451 w 2076773"/>
              <a:gd name="connsiteY13" fmla="*/ 69742 h 286719"/>
              <a:gd name="connsiteX14" fmla="*/ 395207 w 2076773"/>
              <a:gd name="connsiteY14" fmla="*/ 54244 h 286719"/>
              <a:gd name="connsiteX15" fmla="*/ 271221 w 2076773"/>
              <a:gd name="connsiteY15" fmla="*/ 77492 h 286719"/>
              <a:gd name="connsiteX16" fmla="*/ 0 w 2076773"/>
              <a:gd name="connsiteY16" fmla="*/ 23248 h 286719"/>
              <a:gd name="connsiteX0" fmla="*/ 0 w 2076773"/>
              <a:gd name="connsiteY0" fmla="*/ 23248 h 278970"/>
              <a:gd name="connsiteX1" fmla="*/ 2076773 w 2076773"/>
              <a:gd name="connsiteY1" fmla="*/ 0 h 278970"/>
              <a:gd name="connsiteX2" fmla="*/ 1759058 w 2076773"/>
              <a:gd name="connsiteY2" fmla="*/ 123987 h 278970"/>
              <a:gd name="connsiteX3" fmla="*/ 1611824 w 2076773"/>
              <a:gd name="connsiteY3" fmla="*/ 170481 h 278970"/>
              <a:gd name="connsiteX4" fmla="*/ 1325106 w 2076773"/>
              <a:gd name="connsiteY4" fmla="*/ 123987 h 278970"/>
              <a:gd name="connsiteX5" fmla="*/ 1115878 w 2076773"/>
              <a:gd name="connsiteY5" fmla="*/ 61993 h 278970"/>
              <a:gd name="connsiteX6" fmla="*/ 1053885 w 2076773"/>
              <a:gd name="connsiteY6" fmla="*/ 46495 h 278970"/>
              <a:gd name="connsiteX7" fmla="*/ 945397 w 2076773"/>
              <a:gd name="connsiteY7" fmla="*/ 85241 h 278970"/>
              <a:gd name="connsiteX8" fmla="*/ 883404 w 2076773"/>
              <a:gd name="connsiteY8" fmla="*/ 201478 h 278970"/>
              <a:gd name="connsiteX9" fmla="*/ 805912 w 2076773"/>
              <a:gd name="connsiteY9" fmla="*/ 278970 h 278970"/>
              <a:gd name="connsiteX10" fmla="*/ 705173 w 2076773"/>
              <a:gd name="connsiteY10" fmla="*/ 215784 h 278970"/>
              <a:gd name="connsiteX11" fmla="*/ 599836 w 2076773"/>
              <a:gd name="connsiteY11" fmla="*/ 206332 h 278970"/>
              <a:gd name="connsiteX12" fmla="*/ 495946 w 2076773"/>
              <a:gd name="connsiteY12" fmla="*/ 123987 h 278970"/>
              <a:gd name="connsiteX13" fmla="*/ 449451 w 2076773"/>
              <a:gd name="connsiteY13" fmla="*/ 69742 h 278970"/>
              <a:gd name="connsiteX14" fmla="*/ 395207 w 2076773"/>
              <a:gd name="connsiteY14" fmla="*/ 54244 h 278970"/>
              <a:gd name="connsiteX15" fmla="*/ 271221 w 2076773"/>
              <a:gd name="connsiteY15" fmla="*/ 77492 h 278970"/>
              <a:gd name="connsiteX16" fmla="*/ 0 w 2076773"/>
              <a:gd name="connsiteY16" fmla="*/ 23248 h 278970"/>
              <a:gd name="connsiteX0" fmla="*/ 0 w 2076773"/>
              <a:gd name="connsiteY0" fmla="*/ 23248 h 215784"/>
              <a:gd name="connsiteX1" fmla="*/ 2076773 w 2076773"/>
              <a:gd name="connsiteY1" fmla="*/ 0 h 215784"/>
              <a:gd name="connsiteX2" fmla="*/ 1759058 w 2076773"/>
              <a:gd name="connsiteY2" fmla="*/ 123987 h 215784"/>
              <a:gd name="connsiteX3" fmla="*/ 1611824 w 2076773"/>
              <a:gd name="connsiteY3" fmla="*/ 170481 h 215784"/>
              <a:gd name="connsiteX4" fmla="*/ 1325106 w 2076773"/>
              <a:gd name="connsiteY4" fmla="*/ 123987 h 215784"/>
              <a:gd name="connsiteX5" fmla="*/ 1115878 w 2076773"/>
              <a:gd name="connsiteY5" fmla="*/ 61993 h 215784"/>
              <a:gd name="connsiteX6" fmla="*/ 1053885 w 2076773"/>
              <a:gd name="connsiteY6" fmla="*/ 46495 h 215784"/>
              <a:gd name="connsiteX7" fmla="*/ 945397 w 2076773"/>
              <a:gd name="connsiteY7" fmla="*/ 85241 h 215784"/>
              <a:gd name="connsiteX8" fmla="*/ 883404 w 2076773"/>
              <a:gd name="connsiteY8" fmla="*/ 201478 h 215784"/>
              <a:gd name="connsiteX9" fmla="*/ 795864 w 2076773"/>
              <a:gd name="connsiteY9" fmla="*/ 198583 h 215784"/>
              <a:gd name="connsiteX10" fmla="*/ 705173 w 2076773"/>
              <a:gd name="connsiteY10" fmla="*/ 215784 h 215784"/>
              <a:gd name="connsiteX11" fmla="*/ 599836 w 2076773"/>
              <a:gd name="connsiteY11" fmla="*/ 206332 h 215784"/>
              <a:gd name="connsiteX12" fmla="*/ 495946 w 2076773"/>
              <a:gd name="connsiteY12" fmla="*/ 123987 h 215784"/>
              <a:gd name="connsiteX13" fmla="*/ 449451 w 2076773"/>
              <a:gd name="connsiteY13" fmla="*/ 69742 h 215784"/>
              <a:gd name="connsiteX14" fmla="*/ 395207 w 2076773"/>
              <a:gd name="connsiteY14" fmla="*/ 54244 h 215784"/>
              <a:gd name="connsiteX15" fmla="*/ 271221 w 2076773"/>
              <a:gd name="connsiteY15" fmla="*/ 77492 h 215784"/>
              <a:gd name="connsiteX16" fmla="*/ 0 w 2076773"/>
              <a:gd name="connsiteY16" fmla="*/ 23248 h 215784"/>
              <a:gd name="connsiteX0" fmla="*/ 0 w 2076773"/>
              <a:gd name="connsiteY0" fmla="*/ 23248 h 215784"/>
              <a:gd name="connsiteX1" fmla="*/ 2076773 w 2076773"/>
              <a:gd name="connsiteY1" fmla="*/ 0 h 215784"/>
              <a:gd name="connsiteX2" fmla="*/ 1759058 w 2076773"/>
              <a:gd name="connsiteY2" fmla="*/ 123987 h 215784"/>
              <a:gd name="connsiteX3" fmla="*/ 1611824 w 2076773"/>
              <a:gd name="connsiteY3" fmla="*/ 170481 h 215784"/>
              <a:gd name="connsiteX4" fmla="*/ 1325106 w 2076773"/>
              <a:gd name="connsiteY4" fmla="*/ 123987 h 215784"/>
              <a:gd name="connsiteX5" fmla="*/ 1115878 w 2076773"/>
              <a:gd name="connsiteY5" fmla="*/ 61993 h 215784"/>
              <a:gd name="connsiteX6" fmla="*/ 1053885 w 2076773"/>
              <a:gd name="connsiteY6" fmla="*/ 46495 h 215784"/>
              <a:gd name="connsiteX7" fmla="*/ 945397 w 2076773"/>
              <a:gd name="connsiteY7" fmla="*/ 85241 h 215784"/>
              <a:gd name="connsiteX8" fmla="*/ 853259 w 2076773"/>
              <a:gd name="connsiteY8" fmla="*/ 141188 h 215784"/>
              <a:gd name="connsiteX9" fmla="*/ 795864 w 2076773"/>
              <a:gd name="connsiteY9" fmla="*/ 198583 h 215784"/>
              <a:gd name="connsiteX10" fmla="*/ 705173 w 2076773"/>
              <a:gd name="connsiteY10" fmla="*/ 215784 h 215784"/>
              <a:gd name="connsiteX11" fmla="*/ 599836 w 2076773"/>
              <a:gd name="connsiteY11" fmla="*/ 206332 h 215784"/>
              <a:gd name="connsiteX12" fmla="*/ 495946 w 2076773"/>
              <a:gd name="connsiteY12" fmla="*/ 123987 h 215784"/>
              <a:gd name="connsiteX13" fmla="*/ 449451 w 2076773"/>
              <a:gd name="connsiteY13" fmla="*/ 69742 h 215784"/>
              <a:gd name="connsiteX14" fmla="*/ 395207 w 2076773"/>
              <a:gd name="connsiteY14" fmla="*/ 54244 h 215784"/>
              <a:gd name="connsiteX15" fmla="*/ 271221 w 2076773"/>
              <a:gd name="connsiteY15" fmla="*/ 77492 h 215784"/>
              <a:gd name="connsiteX16" fmla="*/ 0 w 2076773"/>
              <a:gd name="connsiteY16" fmla="*/ 23248 h 21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76773" h="215784">
                <a:moveTo>
                  <a:pt x="0" y="23248"/>
                </a:moveTo>
                <a:lnTo>
                  <a:pt x="2076773" y="0"/>
                </a:lnTo>
                <a:lnTo>
                  <a:pt x="1759058" y="123987"/>
                </a:lnTo>
                <a:lnTo>
                  <a:pt x="1611824" y="170481"/>
                </a:lnTo>
                <a:lnTo>
                  <a:pt x="1325106" y="123987"/>
                </a:lnTo>
                <a:lnTo>
                  <a:pt x="1115878" y="61993"/>
                </a:lnTo>
                <a:lnTo>
                  <a:pt x="1053885" y="46495"/>
                </a:lnTo>
                <a:lnTo>
                  <a:pt x="945397" y="85241"/>
                </a:lnTo>
                <a:lnTo>
                  <a:pt x="853259" y="141188"/>
                </a:lnTo>
                <a:lnTo>
                  <a:pt x="795864" y="198583"/>
                </a:lnTo>
                <a:lnTo>
                  <a:pt x="705173" y="215784"/>
                </a:lnTo>
                <a:lnTo>
                  <a:pt x="599836" y="206332"/>
                </a:lnTo>
                <a:lnTo>
                  <a:pt x="495946" y="123987"/>
                </a:lnTo>
                <a:lnTo>
                  <a:pt x="449451" y="69742"/>
                </a:lnTo>
                <a:lnTo>
                  <a:pt x="395207" y="54244"/>
                </a:lnTo>
                <a:lnTo>
                  <a:pt x="271221" y="77492"/>
                </a:lnTo>
                <a:lnTo>
                  <a:pt x="0" y="232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323226" y="4618484"/>
            <a:ext cx="8350180" cy="1580711"/>
          </a:xfrm>
          <a:custGeom>
            <a:avLst/>
            <a:gdLst>
              <a:gd name="connsiteX0" fmla="*/ 0 w 8119068"/>
              <a:gd name="connsiteY0" fmla="*/ 392246 h 1648290"/>
              <a:gd name="connsiteX1" fmla="*/ 20097 w 8119068"/>
              <a:gd name="connsiteY1" fmla="*/ 472632 h 1648290"/>
              <a:gd name="connsiteX2" fmla="*/ 40193 w 8119068"/>
              <a:gd name="connsiteY2" fmla="*/ 502778 h 1648290"/>
              <a:gd name="connsiteX3" fmla="*/ 90435 w 8119068"/>
              <a:gd name="connsiteY3" fmla="*/ 573116 h 1648290"/>
              <a:gd name="connsiteX4" fmla="*/ 120580 w 8119068"/>
              <a:gd name="connsiteY4" fmla="*/ 633406 h 1648290"/>
              <a:gd name="connsiteX5" fmla="*/ 190919 w 8119068"/>
              <a:gd name="connsiteY5" fmla="*/ 743938 h 1648290"/>
              <a:gd name="connsiteX6" fmla="*/ 221064 w 8119068"/>
              <a:gd name="connsiteY6" fmla="*/ 764035 h 1648290"/>
              <a:gd name="connsiteX7" fmla="*/ 241160 w 8119068"/>
              <a:gd name="connsiteY7" fmla="*/ 794180 h 1648290"/>
              <a:gd name="connsiteX8" fmla="*/ 251209 w 8119068"/>
              <a:gd name="connsiteY8" fmla="*/ 824325 h 1648290"/>
              <a:gd name="connsiteX9" fmla="*/ 281354 w 8119068"/>
              <a:gd name="connsiteY9" fmla="*/ 844421 h 1648290"/>
              <a:gd name="connsiteX10" fmla="*/ 321547 w 8119068"/>
              <a:gd name="connsiteY10" fmla="*/ 874567 h 1648290"/>
              <a:gd name="connsiteX11" fmla="*/ 351692 w 8119068"/>
              <a:gd name="connsiteY11" fmla="*/ 904712 h 1648290"/>
              <a:gd name="connsiteX12" fmla="*/ 422031 w 8119068"/>
              <a:gd name="connsiteY12" fmla="*/ 944905 h 1648290"/>
              <a:gd name="connsiteX13" fmla="*/ 442127 w 8119068"/>
              <a:gd name="connsiteY13" fmla="*/ 995147 h 1648290"/>
              <a:gd name="connsiteX14" fmla="*/ 502417 w 8119068"/>
              <a:gd name="connsiteY14" fmla="*/ 1055437 h 1648290"/>
              <a:gd name="connsiteX15" fmla="*/ 532563 w 8119068"/>
              <a:gd name="connsiteY15" fmla="*/ 1115727 h 1648290"/>
              <a:gd name="connsiteX16" fmla="*/ 562708 w 8119068"/>
              <a:gd name="connsiteY16" fmla="*/ 1135824 h 1648290"/>
              <a:gd name="connsiteX17" fmla="*/ 572756 w 8119068"/>
              <a:gd name="connsiteY17" fmla="*/ 1165969 h 1648290"/>
              <a:gd name="connsiteX18" fmla="*/ 622998 w 8119068"/>
              <a:gd name="connsiteY18" fmla="*/ 1226259 h 1648290"/>
              <a:gd name="connsiteX19" fmla="*/ 633046 w 8119068"/>
              <a:gd name="connsiteY19" fmla="*/ 1256404 h 1648290"/>
              <a:gd name="connsiteX20" fmla="*/ 763675 w 8119068"/>
              <a:gd name="connsiteY20" fmla="*/ 1326742 h 1648290"/>
              <a:gd name="connsiteX21" fmla="*/ 783771 w 8119068"/>
              <a:gd name="connsiteY21" fmla="*/ 1356887 h 1648290"/>
              <a:gd name="connsiteX22" fmla="*/ 844061 w 8119068"/>
              <a:gd name="connsiteY22" fmla="*/ 1397081 h 1648290"/>
              <a:gd name="connsiteX23" fmla="*/ 854110 w 8119068"/>
              <a:gd name="connsiteY23" fmla="*/ 1427226 h 1648290"/>
              <a:gd name="connsiteX24" fmla="*/ 904352 w 8119068"/>
              <a:gd name="connsiteY24" fmla="*/ 1477468 h 1648290"/>
              <a:gd name="connsiteX25" fmla="*/ 954593 w 8119068"/>
              <a:gd name="connsiteY25" fmla="*/ 1487516 h 1648290"/>
              <a:gd name="connsiteX26" fmla="*/ 1034980 w 8119068"/>
              <a:gd name="connsiteY26" fmla="*/ 1477468 h 1648290"/>
              <a:gd name="connsiteX27" fmla="*/ 1045028 w 8119068"/>
              <a:gd name="connsiteY27" fmla="*/ 1427226 h 1648290"/>
              <a:gd name="connsiteX28" fmla="*/ 1055077 w 8119068"/>
              <a:gd name="connsiteY28" fmla="*/ 1346839 h 1648290"/>
              <a:gd name="connsiteX29" fmla="*/ 1225899 w 8119068"/>
              <a:gd name="connsiteY29" fmla="*/ 1376984 h 1648290"/>
              <a:gd name="connsiteX30" fmla="*/ 1778558 w 8119068"/>
              <a:gd name="connsiteY30" fmla="*/ 1387032 h 1648290"/>
              <a:gd name="connsiteX31" fmla="*/ 1979525 w 8119068"/>
              <a:gd name="connsiteY31" fmla="*/ 1397081 h 1648290"/>
              <a:gd name="connsiteX32" fmla="*/ 2080009 w 8119068"/>
              <a:gd name="connsiteY32" fmla="*/ 1376984 h 1648290"/>
              <a:gd name="connsiteX33" fmla="*/ 2250831 w 8119068"/>
              <a:gd name="connsiteY33" fmla="*/ 1366936 h 1648290"/>
              <a:gd name="connsiteX34" fmla="*/ 2291024 w 8119068"/>
              <a:gd name="connsiteY34" fmla="*/ 1376984 h 1648290"/>
              <a:gd name="connsiteX35" fmla="*/ 2301072 w 8119068"/>
              <a:gd name="connsiteY35" fmla="*/ 1407129 h 1648290"/>
              <a:gd name="connsiteX36" fmla="*/ 2331217 w 8119068"/>
              <a:gd name="connsiteY36" fmla="*/ 1427226 h 1648290"/>
              <a:gd name="connsiteX37" fmla="*/ 2391508 w 8119068"/>
              <a:gd name="connsiteY37" fmla="*/ 1527709 h 1648290"/>
              <a:gd name="connsiteX38" fmla="*/ 2421653 w 8119068"/>
              <a:gd name="connsiteY38" fmla="*/ 1537758 h 1648290"/>
              <a:gd name="connsiteX39" fmla="*/ 2431701 w 8119068"/>
              <a:gd name="connsiteY39" fmla="*/ 1577951 h 1648290"/>
              <a:gd name="connsiteX40" fmla="*/ 2451798 w 8119068"/>
              <a:gd name="connsiteY40" fmla="*/ 1608096 h 1648290"/>
              <a:gd name="connsiteX41" fmla="*/ 2522136 w 8119068"/>
              <a:gd name="connsiteY41" fmla="*/ 1638241 h 1648290"/>
              <a:gd name="connsiteX42" fmla="*/ 2592475 w 8119068"/>
              <a:gd name="connsiteY42" fmla="*/ 1648290 h 1648290"/>
              <a:gd name="connsiteX43" fmla="*/ 2743200 w 8119068"/>
              <a:gd name="connsiteY43" fmla="*/ 1638241 h 1648290"/>
              <a:gd name="connsiteX44" fmla="*/ 2783393 w 8119068"/>
              <a:gd name="connsiteY44" fmla="*/ 1547806 h 1648290"/>
              <a:gd name="connsiteX45" fmla="*/ 2813538 w 8119068"/>
              <a:gd name="connsiteY45" fmla="*/ 1527709 h 1648290"/>
              <a:gd name="connsiteX46" fmla="*/ 2823587 w 8119068"/>
              <a:gd name="connsiteY46" fmla="*/ 1497564 h 1648290"/>
              <a:gd name="connsiteX47" fmla="*/ 2873828 w 8119068"/>
              <a:gd name="connsiteY47" fmla="*/ 1437274 h 1648290"/>
              <a:gd name="connsiteX48" fmla="*/ 3135086 w 8119068"/>
              <a:gd name="connsiteY48" fmla="*/ 1447323 h 1648290"/>
              <a:gd name="connsiteX49" fmla="*/ 3386294 w 8119068"/>
              <a:gd name="connsiteY49" fmla="*/ 1467419 h 1648290"/>
              <a:gd name="connsiteX50" fmla="*/ 3486778 w 8119068"/>
              <a:gd name="connsiteY50" fmla="*/ 1437274 h 1648290"/>
              <a:gd name="connsiteX51" fmla="*/ 3547068 w 8119068"/>
              <a:gd name="connsiteY51" fmla="*/ 1417178 h 1648290"/>
              <a:gd name="connsiteX52" fmla="*/ 3617406 w 8119068"/>
              <a:gd name="connsiteY52" fmla="*/ 1387032 h 1648290"/>
              <a:gd name="connsiteX53" fmla="*/ 3647552 w 8119068"/>
              <a:gd name="connsiteY53" fmla="*/ 1366936 h 1648290"/>
              <a:gd name="connsiteX54" fmla="*/ 3697793 w 8119068"/>
              <a:gd name="connsiteY54" fmla="*/ 1356887 h 1648290"/>
              <a:gd name="connsiteX55" fmla="*/ 3798277 w 8119068"/>
              <a:gd name="connsiteY55" fmla="*/ 1316694 h 1648290"/>
              <a:gd name="connsiteX56" fmla="*/ 3828422 w 8119068"/>
              <a:gd name="connsiteY56" fmla="*/ 1296597 h 1648290"/>
              <a:gd name="connsiteX57" fmla="*/ 4059534 w 8119068"/>
              <a:gd name="connsiteY57" fmla="*/ 1306646 h 1648290"/>
              <a:gd name="connsiteX58" fmla="*/ 4230356 w 8119068"/>
              <a:gd name="connsiteY58" fmla="*/ 1326742 h 1648290"/>
              <a:gd name="connsiteX59" fmla="*/ 4300694 w 8119068"/>
              <a:gd name="connsiteY59" fmla="*/ 1336791 h 1648290"/>
              <a:gd name="connsiteX60" fmla="*/ 4381081 w 8119068"/>
              <a:gd name="connsiteY60" fmla="*/ 1356887 h 1648290"/>
              <a:gd name="connsiteX61" fmla="*/ 4441371 w 8119068"/>
              <a:gd name="connsiteY61" fmla="*/ 1407129 h 1648290"/>
              <a:gd name="connsiteX62" fmla="*/ 4481565 w 8119068"/>
              <a:gd name="connsiteY62" fmla="*/ 1437274 h 1648290"/>
              <a:gd name="connsiteX63" fmla="*/ 4491613 w 8119068"/>
              <a:gd name="connsiteY63" fmla="*/ 1467419 h 1648290"/>
              <a:gd name="connsiteX64" fmla="*/ 4551903 w 8119068"/>
              <a:gd name="connsiteY64" fmla="*/ 1497564 h 1648290"/>
              <a:gd name="connsiteX65" fmla="*/ 4612193 w 8119068"/>
              <a:gd name="connsiteY65" fmla="*/ 1557854 h 1648290"/>
              <a:gd name="connsiteX66" fmla="*/ 4833257 w 8119068"/>
              <a:gd name="connsiteY66" fmla="*/ 1537758 h 1648290"/>
              <a:gd name="connsiteX67" fmla="*/ 4953837 w 8119068"/>
              <a:gd name="connsiteY67" fmla="*/ 1517661 h 1648290"/>
              <a:gd name="connsiteX68" fmla="*/ 4983982 w 8119068"/>
              <a:gd name="connsiteY68" fmla="*/ 1507613 h 1648290"/>
              <a:gd name="connsiteX69" fmla="*/ 5586883 w 8119068"/>
              <a:gd name="connsiteY69" fmla="*/ 1487516 h 1648290"/>
              <a:gd name="connsiteX70" fmla="*/ 5617028 w 8119068"/>
              <a:gd name="connsiteY70" fmla="*/ 1477468 h 1648290"/>
              <a:gd name="connsiteX71" fmla="*/ 5757705 w 8119068"/>
              <a:gd name="connsiteY71" fmla="*/ 1497564 h 1648290"/>
              <a:gd name="connsiteX72" fmla="*/ 5978769 w 8119068"/>
              <a:gd name="connsiteY72" fmla="*/ 1487516 h 1648290"/>
              <a:gd name="connsiteX73" fmla="*/ 6008914 w 8119068"/>
              <a:gd name="connsiteY73" fmla="*/ 1497564 h 1648290"/>
              <a:gd name="connsiteX74" fmla="*/ 6059156 w 8119068"/>
              <a:gd name="connsiteY74" fmla="*/ 1437274 h 1648290"/>
              <a:gd name="connsiteX75" fmla="*/ 6129494 w 8119068"/>
              <a:gd name="connsiteY75" fmla="*/ 1407129 h 1648290"/>
              <a:gd name="connsiteX76" fmla="*/ 6229978 w 8119068"/>
              <a:gd name="connsiteY76" fmla="*/ 1397081 h 1648290"/>
              <a:gd name="connsiteX77" fmla="*/ 6280220 w 8119068"/>
              <a:gd name="connsiteY77" fmla="*/ 1376984 h 1648290"/>
              <a:gd name="connsiteX78" fmla="*/ 6320413 w 8119068"/>
              <a:gd name="connsiteY78" fmla="*/ 1366936 h 1648290"/>
              <a:gd name="connsiteX79" fmla="*/ 6340510 w 8119068"/>
              <a:gd name="connsiteY79" fmla="*/ 1336791 h 1648290"/>
              <a:gd name="connsiteX80" fmla="*/ 6370655 w 8119068"/>
              <a:gd name="connsiteY80" fmla="*/ 1326742 h 1648290"/>
              <a:gd name="connsiteX81" fmla="*/ 6451042 w 8119068"/>
              <a:gd name="connsiteY81" fmla="*/ 1316694 h 1648290"/>
              <a:gd name="connsiteX82" fmla="*/ 7325248 w 8119068"/>
              <a:gd name="connsiteY82" fmla="*/ 1306646 h 1648290"/>
              <a:gd name="connsiteX83" fmla="*/ 7415683 w 8119068"/>
              <a:gd name="connsiteY83" fmla="*/ 1276501 h 1648290"/>
              <a:gd name="connsiteX84" fmla="*/ 7475974 w 8119068"/>
              <a:gd name="connsiteY84" fmla="*/ 1256404 h 1648290"/>
              <a:gd name="connsiteX85" fmla="*/ 7506119 w 8119068"/>
              <a:gd name="connsiteY85" fmla="*/ 1246356 h 1648290"/>
              <a:gd name="connsiteX86" fmla="*/ 7556360 w 8119068"/>
              <a:gd name="connsiteY86" fmla="*/ 1196114 h 1648290"/>
              <a:gd name="connsiteX87" fmla="*/ 7576457 w 8119068"/>
              <a:gd name="connsiteY87" fmla="*/ 1165969 h 1648290"/>
              <a:gd name="connsiteX88" fmla="*/ 7606602 w 8119068"/>
              <a:gd name="connsiteY88" fmla="*/ 1145872 h 1648290"/>
              <a:gd name="connsiteX89" fmla="*/ 7676941 w 8119068"/>
              <a:gd name="connsiteY89" fmla="*/ 1105679 h 1648290"/>
              <a:gd name="connsiteX90" fmla="*/ 7707086 w 8119068"/>
              <a:gd name="connsiteY90" fmla="*/ 1075534 h 1648290"/>
              <a:gd name="connsiteX91" fmla="*/ 7737231 w 8119068"/>
              <a:gd name="connsiteY91" fmla="*/ 1055437 h 1648290"/>
              <a:gd name="connsiteX92" fmla="*/ 7757327 w 8119068"/>
              <a:gd name="connsiteY92" fmla="*/ 1015243 h 1648290"/>
              <a:gd name="connsiteX93" fmla="*/ 7787472 w 8119068"/>
              <a:gd name="connsiteY93" fmla="*/ 985098 h 1648290"/>
              <a:gd name="connsiteX94" fmla="*/ 7817617 w 8119068"/>
              <a:gd name="connsiteY94" fmla="*/ 944905 h 1648290"/>
              <a:gd name="connsiteX95" fmla="*/ 7827666 w 8119068"/>
              <a:gd name="connsiteY95" fmla="*/ 894663 h 1648290"/>
              <a:gd name="connsiteX96" fmla="*/ 7837714 w 8119068"/>
              <a:gd name="connsiteY96" fmla="*/ 864518 h 1648290"/>
              <a:gd name="connsiteX97" fmla="*/ 7847763 w 8119068"/>
              <a:gd name="connsiteY97" fmla="*/ 723841 h 1648290"/>
              <a:gd name="connsiteX98" fmla="*/ 7867859 w 8119068"/>
              <a:gd name="connsiteY98" fmla="*/ 683648 h 1648290"/>
              <a:gd name="connsiteX99" fmla="*/ 7877908 w 8119068"/>
              <a:gd name="connsiteY99" fmla="*/ 653503 h 1648290"/>
              <a:gd name="connsiteX100" fmla="*/ 7887956 w 8119068"/>
              <a:gd name="connsiteY100" fmla="*/ 522874 h 1648290"/>
              <a:gd name="connsiteX101" fmla="*/ 7908053 w 8119068"/>
              <a:gd name="connsiteY101" fmla="*/ 462584 h 1648290"/>
              <a:gd name="connsiteX102" fmla="*/ 7928149 w 8119068"/>
              <a:gd name="connsiteY102" fmla="*/ 402294 h 1648290"/>
              <a:gd name="connsiteX103" fmla="*/ 7938198 w 8119068"/>
              <a:gd name="connsiteY103" fmla="*/ 372149 h 1648290"/>
              <a:gd name="connsiteX104" fmla="*/ 7958294 w 8119068"/>
              <a:gd name="connsiteY104" fmla="*/ 342004 h 1648290"/>
              <a:gd name="connsiteX105" fmla="*/ 7988439 w 8119068"/>
              <a:gd name="connsiteY105" fmla="*/ 231472 h 1648290"/>
              <a:gd name="connsiteX106" fmla="*/ 8008536 w 8119068"/>
              <a:gd name="connsiteY106" fmla="*/ 191279 h 1648290"/>
              <a:gd name="connsiteX107" fmla="*/ 8018585 w 8119068"/>
              <a:gd name="connsiteY107" fmla="*/ 161134 h 1648290"/>
              <a:gd name="connsiteX108" fmla="*/ 8038681 w 8119068"/>
              <a:gd name="connsiteY108" fmla="*/ 70698 h 1648290"/>
              <a:gd name="connsiteX109" fmla="*/ 8109020 w 8119068"/>
              <a:gd name="connsiteY109" fmla="*/ 360 h 1648290"/>
              <a:gd name="connsiteX110" fmla="*/ 8119068 w 8119068"/>
              <a:gd name="connsiteY110" fmla="*/ 360 h 1648290"/>
              <a:gd name="connsiteX0" fmla="*/ 0 w 8119068"/>
              <a:gd name="connsiteY0" fmla="*/ 392246 h 1985347"/>
              <a:gd name="connsiteX1" fmla="*/ 20097 w 8119068"/>
              <a:gd name="connsiteY1" fmla="*/ 472632 h 1985347"/>
              <a:gd name="connsiteX2" fmla="*/ 40193 w 8119068"/>
              <a:gd name="connsiteY2" fmla="*/ 502778 h 1985347"/>
              <a:gd name="connsiteX3" fmla="*/ 90435 w 8119068"/>
              <a:gd name="connsiteY3" fmla="*/ 573116 h 1985347"/>
              <a:gd name="connsiteX4" fmla="*/ 120580 w 8119068"/>
              <a:gd name="connsiteY4" fmla="*/ 633406 h 1985347"/>
              <a:gd name="connsiteX5" fmla="*/ 190919 w 8119068"/>
              <a:gd name="connsiteY5" fmla="*/ 743938 h 1985347"/>
              <a:gd name="connsiteX6" fmla="*/ 221064 w 8119068"/>
              <a:gd name="connsiteY6" fmla="*/ 764035 h 1985347"/>
              <a:gd name="connsiteX7" fmla="*/ 241160 w 8119068"/>
              <a:gd name="connsiteY7" fmla="*/ 794180 h 1985347"/>
              <a:gd name="connsiteX8" fmla="*/ 251209 w 8119068"/>
              <a:gd name="connsiteY8" fmla="*/ 824325 h 1985347"/>
              <a:gd name="connsiteX9" fmla="*/ 281354 w 8119068"/>
              <a:gd name="connsiteY9" fmla="*/ 844421 h 1985347"/>
              <a:gd name="connsiteX10" fmla="*/ 321547 w 8119068"/>
              <a:gd name="connsiteY10" fmla="*/ 874567 h 1985347"/>
              <a:gd name="connsiteX11" fmla="*/ 351692 w 8119068"/>
              <a:gd name="connsiteY11" fmla="*/ 904712 h 1985347"/>
              <a:gd name="connsiteX12" fmla="*/ 422031 w 8119068"/>
              <a:gd name="connsiteY12" fmla="*/ 944905 h 1985347"/>
              <a:gd name="connsiteX13" fmla="*/ 442127 w 8119068"/>
              <a:gd name="connsiteY13" fmla="*/ 995147 h 1985347"/>
              <a:gd name="connsiteX14" fmla="*/ 502417 w 8119068"/>
              <a:gd name="connsiteY14" fmla="*/ 1055437 h 1985347"/>
              <a:gd name="connsiteX15" fmla="*/ 532563 w 8119068"/>
              <a:gd name="connsiteY15" fmla="*/ 1115727 h 1985347"/>
              <a:gd name="connsiteX16" fmla="*/ 562708 w 8119068"/>
              <a:gd name="connsiteY16" fmla="*/ 1135824 h 1985347"/>
              <a:gd name="connsiteX17" fmla="*/ 572756 w 8119068"/>
              <a:gd name="connsiteY17" fmla="*/ 1165969 h 1985347"/>
              <a:gd name="connsiteX18" fmla="*/ 622998 w 8119068"/>
              <a:gd name="connsiteY18" fmla="*/ 1226259 h 1985347"/>
              <a:gd name="connsiteX19" fmla="*/ 633046 w 8119068"/>
              <a:gd name="connsiteY19" fmla="*/ 1256404 h 1985347"/>
              <a:gd name="connsiteX20" fmla="*/ 763675 w 8119068"/>
              <a:gd name="connsiteY20" fmla="*/ 1326742 h 1985347"/>
              <a:gd name="connsiteX21" fmla="*/ 783771 w 8119068"/>
              <a:gd name="connsiteY21" fmla="*/ 1356887 h 1985347"/>
              <a:gd name="connsiteX22" fmla="*/ 844061 w 8119068"/>
              <a:gd name="connsiteY22" fmla="*/ 1397081 h 1985347"/>
              <a:gd name="connsiteX23" fmla="*/ 854110 w 8119068"/>
              <a:gd name="connsiteY23" fmla="*/ 1427226 h 1985347"/>
              <a:gd name="connsiteX24" fmla="*/ 904352 w 8119068"/>
              <a:gd name="connsiteY24" fmla="*/ 1477468 h 1985347"/>
              <a:gd name="connsiteX25" fmla="*/ 954593 w 8119068"/>
              <a:gd name="connsiteY25" fmla="*/ 1487516 h 1985347"/>
              <a:gd name="connsiteX26" fmla="*/ 1034980 w 8119068"/>
              <a:gd name="connsiteY26" fmla="*/ 1477468 h 1985347"/>
              <a:gd name="connsiteX27" fmla="*/ 1045028 w 8119068"/>
              <a:gd name="connsiteY27" fmla="*/ 1427226 h 1985347"/>
              <a:gd name="connsiteX28" fmla="*/ 1055077 w 8119068"/>
              <a:gd name="connsiteY28" fmla="*/ 1346839 h 1985347"/>
              <a:gd name="connsiteX29" fmla="*/ 1225899 w 8119068"/>
              <a:gd name="connsiteY29" fmla="*/ 1376984 h 1985347"/>
              <a:gd name="connsiteX30" fmla="*/ 1778558 w 8119068"/>
              <a:gd name="connsiteY30" fmla="*/ 1387032 h 1985347"/>
              <a:gd name="connsiteX31" fmla="*/ 1979525 w 8119068"/>
              <a:gd name="connsiteY31" fmla="*/ 1397081 h 1985347"/>
              <a:gd name="connsiteX32" fmla="*/ 2080009 w 8119068"/>
              <a:gd name="connsiteY32" fmla="*/ 1376984 h 1985347"/>
              <a:gd name="connsiteX33" fmla="*/ 2250831 w 8119068"/>
              <a:gd name="connsiteY33" fmla="*/ 1366936 h 1985347"/>
              <a:gd name="connsiteX34" fmla="*/ 2291024 w 8119068"/>
              <a:gd name="connsiteY34" fmla="*/ 1376984 h 1985347"/>
              <a:gd name="connsiteX35" fmla="*/ 2301072 w 8119068"/>
              <a:gd name="connsiteY35" fmla="*/ 1407129 h 1985347"/>
              <a:gd name="connsiteX36" fmla="*/ 2331217 w 8119068"/>
              <a:gd name="connsiteY36" fmla="*/ 1427226 h 1985347"/>
              <a:gd name="connsiteX37" fmla="*/ 2391508 w 8119068"/>
              <a:gd name="connsiteY37" fmla="*/ 1527709 h 1985347"/>
              <a:gd name="connsiteX38" fmla="*/ 2421653 w 8119068"/>
              <a:gd name="connsiteY38" fmla="*/ 1537758 h 1985347"/>
              <a:gd name="connsiteX39" fmla="*/ 2431701 w 8119068"/>
              <a:gd name="connsiteY39" fmla="*/ 1577951 h 1985347"/>
              <a:gd name="connsiteX40" fmla="*/ 2451798 w 8119068"/>
              <a:gd name="connsiteY40" fmla="*/ 1608096 h 1985347"/>
              <a:gd name="connsiteX41" fmla="*/ 2522136 w 8119068"/>
              <a:gd name="connsiteY41" fmla="*/ 1638241 h 1985347"/>
              <a:gd name="connsiteX42" fmla="*/ 2592475 w 8119068"/>
              <a:gd name="connsiteY42" fmla="*/ 1648290 h 1985347"/>
              <a:gd name="connsiteX43" fmla="*/ 2743200 w 8119068"/>
              <a:gd name="connsiteY43" fmla="*/ 1638241 h 1985347"/>
              <a:gd name="connsiteX44" fmla="*/ 2783393 w 8119068"/>
              <a:gd name="connsiteY44" fmla="*/ 1547806 h 1985347"/>
              <a:gd name="connsiteX45" fmla="*/ 2813538 w 8119068"/>
              <a:gd name="connsiteY45" fmla="*/ 1527709 h 1985347"/>
              <a:gd name="connsiteX46" fmla="*/ 2823587 w 8119068"/>
              <a:gd name="connsiteY46" fmla="*/ 1497564 h 1985347"/>
              <a:gd name="connsiteX47" fmla="*/ 2873828 w 8119068"/>
              <a:gd name="connsiteY47" fmla="*/ 1437274 h 1985347"/>
              <a:gd name="connsiteX48" fmla="*/ 3135086 w 8119068"/>
              <a:gd name="connsiteY48" fmla="*/ 1447323 h 1985347"/>
              <a:gd name="connsiteX49" fmla="*/ 3386294 w 8119068"/>
              <a:gd name="connsiteY49" fmla="*/ 1467419 h 1985347"/>
              <a:gd name="connsiteX50" fmla="*/ 3486778 w 8119068"/>
              <a:gd name="connsiteY50" fmla="*/ 1437274 h 1985347"/>
              <a:gd name="connsiteX51" fmla="*/ 3547068 w 8119068"/>
              <a:gd name="connsiteY51" fmla="*/ 1417178 h 1985347"/>
              <a:gd name="connsiteX52" fmla="*/ 3617406 w 8119068"/>
              <a:gd name="connsiteY52" fmla="*/ 1387032 h 1985347"/>
              <a:gd name="connsiteX53" fmla="*/ 3647552 w 8119068"/>
              <a:gd name="connsiteY53" fmla="*/ 1366936 h 1985347"/>
              <a:gd name="connsiteX54" fmla="*/ 3697793 w 8119068"/>
              <a:gd name="connsiteY54" fmla="*/ 1356887 h 1985347"/>
              <a:gd name="connsiteX55" fmla="*/ 3798277 w 8119068"/>
              <a:gd name="connsiteY55" fmla="*/ 1316694 h 1985347"/>
              <a:gd name="connsiteX56" fmla="*/ 3828422 w 8119068"/>
              <a:gd name="connsiteY56" fmla="*/ 1296597 h 1985347"/>
              <a:gd name="connsiteX57" fmla="*/ 4059534 w 8119068"/>
              <a:gd name="connsiteY57" fmla="*/ 1306646 h 1985347"/>
              <a:gd name="connsiteX58" fmla="*/ 4230356 w 8119068"/>
              <a:gd name="connsiteY58" fmla="*/ 1326742 h 1985347"/>
              <a:gd name="connsiteX59" fmla="*/ 4300694 w 8119068"/>
              <a:gd name="connsiteY59" fmla="*/ 1336791 h 1985347"/>
              <a:gd name="connsiteX60" fmla="*/ 4381081 w 8119068"/>
              <a:gd name="connsiteY60" fmla="*/ 1356887 h 1985347"/>
              <a:gd name="connsiteX61" fmla="*/ 4441371 w 8119068"/>
              <a:gd name="connsiteY61" fmla="*/ 1407129 h 1985347"/>
              <a:gd name="connsiteX62" fmla="*/ 4481565 w 8119068"/>
              <a:gd name="connsiteY62" fmla="*/ 1437274 h 1985347"/>
              <a:gd name="connsiteX63" fmla="*/ 4491613 w 8119068"/>
              <a:gd name="connsiteY63" fmla="*/ 1467419 h 1985347"/>
              <a:gd name="connsiteX64" fmla="*/ 4551903 w 8119068"/>
              <a:gd name="connsiteY64" fmla="*/ 1497564 h 1985347"/>
              <a:gd name="connsiteX65" fmla="*/ 4612193 w 8119068"/>
              <a:gd name="connsiteY65" fmla="*/ 1557854 h 1985347"/>
              <a:gd name="connsiteX66" fmla="*/ 4735307 w 8119068"/>
              <a:gd name="connsiteY66" fmla="*/ 1985011 h 1985347"/>
              <a:gd name="connsiteX67" fmla="*/ 4953837 w 8119068"/>
              <a:gd name="connsiteY67" fmla="*/ 1517661 h 1985347"/>
              <a:gd name="connsiteX68" fmla="*/ 4983982 w 8119068"/>
              <a:gd name="connsiteY68" fmla="*/ 1507613 h 1985347"/>
              <a:gd name="connsiteX69" fmla="*/ 5586883 w 8119068"/>
              <a:gd name="connsiteY69" fmla="*/ 1487516 h 1985347"/>
              <a:gd name="connsiteX70" fmla="*/ 5617028 w 8119068"/>
              <a:gd name="connsiteY70" fmla="*/ 1477468 h 1985347"/>
              <a:gd name="connsiteX71" fmla="*/ 5757705 w 8119068"/>
              <a:gd name="connsiteY71" fmla="*/ 1497564 h 1985347"/>
              <a:gd name="connsiteX72" fmla="*/ 5978769 w 8119068"/>
              <a:gd name="connsiteY72" fmla="*/ 1487516 h 1985347"/>
              <a:gd name="connsiteX73" fmla="*/ 6008914 w 8119068"/>
              <a:gd name="connsiteY73" fmla="*/ 1497564 h 1985347"/>
              <a:gd name="connsiteX74" fmla="*/ 6059156 w 8119068"/>
              <a:gd name="connsiteY74" fmla="*/ 1437274 h 1985347"/>
              <a:gd name="connsiteX75" fmla="*/ 6129494 w 8119068"/>
              <a:gd name="connsiteY75" fmla="*/ 1407129 h 1985347"/>
              <a:gd name="connsiteX76" fmla="*/ 6229978 w 8119068"/>
              <a:gd name="connsiteY76" fmla="*/ 1397081 h 1985347"/>
              <a:gd name="connsiteX77" fmla="*/ 6280220 w 8119068"/>
              <a:gd name="connsiteY77" fmla="*/ 1376984 h 1985347"/>
              <a:gd name="connsiteX78" fmla="*/ 6320413 w 8119068"/>
              <a:gd name="connsiteY78" fmla="*/ 1366936 h 1985347"/>
              <a:gd name="connsiteX79" fmla="*/ 6340510 w 8119068"/>
              <a:gd name="connsiteY79" fmla="*/ 1336791 h 1985347"/>
              <a:gd name="connsiteX80" fmla="*/ 6370655 w 8119068"/>
              <a:gd name="connsiteY80" fmla="*/ 1326742 h 1985347"/>
              <a:gd name="connsiteX81" fmla="*/ 6451042 w 8119068"/>
              <a:gd name="connsiteY81" fmla="*/ 1316694 h 1985347"/>
              <a:gd name="connsiteX82" fmla="*/ 7325248 w 8119068"/>
              <a:gd name="connsiteY82" fmla="*/ 1306646 h 1985347"/>
              <a:gd name="connsiteX83" fmla="*/ 7415683 w 8119068"/>
              <a:gd name="connsiteY83" fmla="*/ 1276501 h 1985347"/>
              <a:gd name="connsiteX84" fmla="*/ 7475974 w 8119068"/>
              <a:gd name="connsiteY84" fmla="*/ 1256404 h 1985347"/>
              <a:gd name="connsiteX85" fmla="*/ 7506119 w 8119068"/>
              <a:gd name="connsiteY85" fmla="*/ 1246356 h 1985347"/>
              <a:gd name="connsiteX86" fmla="*/ 7556360 w 8119068"/>
              <a:gd name="connsiteY86" fmla="*/ 1196114 h 1985347"/>
              <a:gd name="connsiteX87" fmla="*/ 7576457 w 8119068"/>
              <a:gd name="connsiteY87" fmla="*/ 1165969 h 1985347"/>
              <a:gd name="connsiteX88" fmla="*/ 7606602 w 8119068"/>
              <a:gd name="connsiteY88" fmla="*/ 1145872 h 1985347"/>
              <a:gd name="connsiteX89" fmla="*/ 7676941 w 8119068"/>
              <a:gd name="connsiteY89" fmla="*/ 1105679 h 1985347"/>
              <a:gd name="connsiteX90" fmla="*/ 7707086 w 8119068"/>
              <a:gd name="connsiteY90" fmla="*/ 1075534 h 1985347"/>
              <a:gd name="connsiteX91" fmla="*/ 7737231 w 8119068"/>
              <a:gd name="connsiteY91" fmla="*/ 1055437 h 1985347"/>
              <a:gd name="connsiteX92" fmla="*/ 7757327 w 8119068"/>
              <a:gd name="connsiteY92" fmla="*/ 1015243 h 1985347"/>
              <a:gd name="connsiteX93" fmla="*/ 7787472 w 8119068"/>
              <a:gd name="connsiteY93" fmla="*/ 985098 h 1985347"/>
              <a:gd name="connsiteX94" fmla="*/ 7817617 w 8119068"/>
              <a:gd name="connsiteY94" fmla="*/ 944905 h 1985347"/>
              <a:gd name="connsiteX95" fmla="*/ 7827666 w 8119068"/>
              <a:gd name="connsiteY95" fmla="*/ 894663 h 1985347"/>
              <a:gd name="connsiteX96" fmla="*/ 7837714 w 8119068"/>
              <a:gd name="connsiteY96" fmla="*/ 864518 h 1985347"/>
              <a:gd name="connsiteX97" fmla="*/ 7847763 w 8119068"/>
              <a:gd name="connsiteY97" fmla="*/ 723841 h 1985347"/>
              <a:gd name="connsiteX98" fmla="*/ 7867859 w 8119068"/>
              <a:gd name="connsiteY98" fmla="*/ 683648 h 1985347"/>
              <a:gd name="connsiteX99" fmla="*/ 7877908 w 8119068"/>
              <a:gd name="connsiteY99" fmla="*/ 653503 h 1985347"/>
              <a:gd name="connsiteX100" fmla="*/ 7887956 w 8119068"/>
              <a:gd name="connsiteY100" fmla="*/ 522874 h 1985347"/>
              <a:gd name="connsiteX101" fmla="*/ 7908053 w 8119068"/>
              <a:gd name="connsiteY101" fmla="*/ 462584 h 1985347"/>
              <a:gd name="connsiteX102" fmla="*/ 7928149 w 8119068"/>
              <a:gd name="connsiteY102" fmla="*/ 402294 h 1985347"/>
              <a:gd name="connsiteX103" fmla="*/ 7938198 w 8119068"/>
              <a:gd name="connsiteY103" fmla="*/ 372149 h 1985347"/>
              <a:gd name="connsiteX104" fmla="*/ 7958294 w 8119068"/>
              <a:gd name="connsiteY104" fmla="*/ 342004 h 1985347"/>
              <a:gd name="connsiteX105" fmla="*/ 7988439 w 8119068"/>
              <a:gd name="connsiteY105" fmla="*/ 231472 h 1985347"/>
              <a:gd name="connsiteX106" fmla="*/ 8008536 w 8119068"/>
              <a:gd name="connsiteY106" fmla="*/ 191279 h 1985347"/>
              <a:gd name="connsiteX107" fmla="*/ 8018585 w 8119068"/>
              <a:gd name="connsiteY107" fmla="*/ 161134 h 1985347"/>
              <a:gd name="connsiteX108" fmla="*/ 8038681 w 8119068"/>
              <a:gd name="connsiteY108" fmla="*/ 70698 h 1985347"/>
              <a:gd name="connsiteX109" fmla="*/ 8109020 w 8119068"/>
              <a:gd name="connsiteY109" fmla="*/ 360 h 1985347"/>
              <a:gd name="connsiteX110" fmla="*/ 8119068 w 8119068"/>
              <a:gd name="connsiteY110" fmla="*/ 360 h 1985347"/>
              <a:gd name="connsiteX0" fmla="*/ 0 w 8119068"/>
              <a:gd name="connsiteY0" fmla="*/ 392246 h 1985347"/>
              <a:gd name="connsiteX1" fmla="*/ 20097 w 8119068"/>
              <a:gd name="connsiteY1" fmla="*/ 472632 h 1985347"/>
              <a:gd name="connsiteX2" fmla="*/ 40193 w 8119068"/>
              <a:gd name="connsiteY2" fmla="*/ 502778 h 1985347"/>
              <a:gd name="connsiteX3" fmla="*/ 90435 w 8119068"/>
              <a:gd name="connsiteY3" fmla="*/ 573116 h 1985347"/>
              <a:gd name="connsiteX4" fmla="*/ 120580 w 8119068"/>
              <a:gd name="connsiteY4" fmla="*/ 633406 h 1985347"/>
              <a:gd name="connsiteX5" fmla="*/ 190919 w 8119068"/>
              <a:gd name="connsiteY5" fmla="*/ 743938 h 1985347"/>
              <a:gd name="connsiteX6" fmla="*/ 221064 w 8119068"/>
              <a:gd name="connsiteY6" fmla="*/ 764035 h 1985347"/>
              <a:gd name="connsiteX7" fmla="*/ 241160 w 8119068"/>
              <a:gd name="connsiteY7" fmla="*/ 794180 h 1985347"/>
              <a:gd name="connsiteX8" fmla="*/ 251209 w 8119068"/>
              <a:gd name="connsiteY8" fmla="*/ 824325 h 1985347"/>
              <a:gd name="connsiteX9" fmla="*/ 281354 w 8119068"/>
              <a:gd name="connsiteY9" fmla="*/ 844421 h 1985347"/>
              <a:gd name="connsiteX10" fmla="*/ 321547 w 8119068"/>
              <a:gd name="connsiteY10" fmla="*/ 874567 h 1985347"/>
              <a:gd name="connsiteX11" fmla="*/ 351692 w 8119068"/>
              <a:gd name="connsiteY11" fmla="*/ 904712 h 1985347"/>
              <a:gd name="connsiteX12" fmla="*/ 422031 w 8119068"/>
              <a:gd name="connsiteY12" fmla="*/ 944905 h 1985347"/>
              <a:gd name="connsiteX13" fmla="*/ 442127 w 8119068"/>
              <a:gd name="connsiteY13" fmla="*/ 995147 h 1985347"/>
              <a:gd name="connsiteX14" fmla="*/ 502417 w 8119068"/>
              <a:gd name="connsiteY14" fmla="*/ 1055437 h 1985347"/>
              <a:gd name="connsiteX15" fmla="*/ 532563 w 8119068"/>
              <a:gd name="connsiteY15" fmla="*/ 1115727 h 1985347"/>
              <a:gd name="connsiteX16" fmla="*/ 562708 w 8119068"/>
              <a:gd name="connsiteY16" fmla="*/ 1135824 h 1985347"/>
              <a:gd name="connsiteX17" fmla="*/ 572756 w 8119068"/>
              <a:gd name="connsiteY17" fmla="*/ 1165969 h 1985347"/>
              <a:gd name="connsiteX18" fmla="*/ 622998 w 8119068"/>
              <a:gd name="connsiteY18" fmla="*/ 1226259 h 1985347"/>
              <a:gd name="connsiteX19" fmla="*/ 633046 w 8119068"/>
              <a:gd name="connsiteY19" fmla="*/ 1256404 h 1985347"/>
              <a:gd name="connsiteX20" fmla="*/ 763675 w 8119068"/>
              <a:gd name="connsiteY20" fmla="*/ 1326742 h 1985347"/>
              <a:gd name="connsiteX21" fmla="*/ 783771 w 8119068"/>
              <a:gd name="connsiteY21" fmla="*/ 1356887 h 1985347"/>
              <a:gd name="connsiteX22" fmla="*/ 844061 w 8119068"/>
              <a:gd name="connsiteY22" fmla="*/ 1397081 h 1985347"/>
              <a:gd name="connsiteX23" fmla="*/ 854110 w 8119068"/>
              <a:gd name="connsiteY23" fmla="*/ 1427226 h 1985347"/>
              <a:gd name="connsiteX24" fmla="*/ 904352 w 8119068"/>
              <a:gd name="connsiteY24" fmla="*/ 1477468 h 1985347"/>
              <a:gd name="connsiteX25" fmla="*/ 954593 w 8119068"/>
              <a:gd name="connsiteY25" fmla="*/ 1487516 h 1985347"/>
              <a:gd name="connsiteX26" fmla="*/ 1034980 w 8119068"/>
              <a:gd name="connsiteY26" fmla="*/ 1477468 h 1985347"/>
              <a:gd name="connsiteX27" fmla="*/ 1045028 w 8119068"/>
              <a:gd name="connsiteY27" fmla="*/ 1427226 h 1985347"/>
              <a:gd name="connsiteX28" fmla="*/ 1055077 w 8119068"/>
              <a:gd name="connsiteY28" fmla="*/ 1346839 h 1985347"/>
              <a:gd name="connsiteX29" fmla="*/ 1225899 w 8119068"/>
              <a:gd name="connsiteY29" fmla="*/ 1376984 h 1985347"/>
              <a:gd name="connsiteX30" fmla="*/ 1778558 w 8119068"/>
              <a:gd name="connsiteY30" fmla="*/ 1387032 h 1985347"/>
              <a:gd name="connsiteX31" fmla="*/ 1979525 w 8119068"/>
              <a:gd name="connsiteY31" fmla="*/ 1397081 h 1985347"/>
              <a:gd name="connsiteX32" fmla="*/ 2080009 w 8119068"/>
              <a:gd name="connsiteY32" fmla="*/ 1376984 h 1985347"/>
              <a:gd name="connsiteX33" fmla="*/ 2250831 w 8119068"/>
              <a:gd name="connsiteY33" fmla="*/ 1366936 h 1985347"/>
              <a:gd name="connsiteX34" fmla="*/ 2291024 w 8119068"/>
              <a:gd name="connsiteY34" fmla="*/ 1376984 h 1985347"/>
              <a:gd name="connsiteX35" fmla="*/ 2301072 w 8119068"/>
              <a:gd name="connsiteY35" fmla="*/ 1407129 h 1985347"/>
              <a:gd name="connsiteX36" fmla="*/ 2331217 w 8119068"/>
              <a:gd name="connsiteY36" fmla="*/ 1427226 h 1985347"/>
              <a:gd name="connsiteX37" fmla="*/ 2391508 w 8119068"/>
              <a:gd name="connsiteY37" fmla="*/ 1527709 h 1985347"/>
              <a:gd name="connsiteX38" fmla="*/ 2421653 w 8119068"/>
              <a:gd name="connsiteY38" fmla="*/ 1537758 h 1985347"/>
              <a:gd name="connsiteX39" fmla="*/ 2431701 w 8119068"/>
              <a:gd name="connsiteY39" fmla="*/ 1577951 h 1985347"/>
              <a:gd name="connsiteX40" fmla="*/ 2451798 w 8119068"/>
              <a:gd name="connsiteY40" fmla="*/ 1608096 h 1985347"/>
              <a:gd name="connsiteX41" fmla="*/ 2522136 w 8119068"/>
              <a:gd name="connsiteY41" fmla="*/ 1638241 h 1985347"/>
              <a:gd name="connsiteX42" fmla="*/ 2592475 w 8119068"/>
              <a:gd name="connsiteY42" fmla="*/ 1648290 h 1985347"/>
              <a:gd name="connsiteX43" fmla="*/ 2743200 w 8119068"/>
              <a:gd name="connsiteY43" fmla="*/ 1638241 h 1985347"/>
              <a:gd name="connsiteX44" fmla="*/ 2783393 w 8119068"/>
              <a:gd name="connsiteY44" fmla="*/ 1547806 h 1985347"/>
              <a:gd name="connsiteX45" fmla="*/ 2813538 w 8119068"/>
              <a:gd name="connsiteY45" fmla="*/ 1527709 h 1985347"/>
              <a:gd name="connsiteX46" fmla="*/ 2823587 w 8119068"/>
              <a:gd name="connsiteY46" fmla="*/ 1497564 h 1985347"/>
              <a:gd name="connsiteX47" fmla="*/ 2873828 w 8119068"/>
              <a:gd name="connsiteY47" fmla="*/ 1437274 h 1985347"/>
              <a:gd name="connsiteX48" fmla="*/ 3135086 w 8119068"/>
              <a:gd name="connsiteY48" fmla="*/ 1447323 h 1985347"/>
              <a:gd name="connsiteX49" fmla="*/ 3386294 w 8119068"/>
              <a:gd name="connsiteY49" fmla="*/ 1467419 h 1985347"/>
              <a:gd name="connsiteX50" fmla="*/ 3486778 w 8119068"/>
              <a:gd name="connsiteY50" fmla="*/ 1437274 h 1985347"/>
              <a:gd name="connsiteX51" fmla="*/ 3547068 w 8119068"/>
              <a:gd name="connsiteY51" fmla="*/ 1417178 h 1985347"/>
              <a:gd name="connsiteX52" fmla="*/ 3617406 w 8119068"/>
              <a:gd name="connsiteY52" fmla="*/ 1387032 h 1985347"/>
              <a:gd name="connsiteX53" fmla="*/ 3647552 w 8119068"/>
              <a:gd name="connsiteY53" fmla="*/ 1366936 h 1985347"/>
              <a:gd name="connsiteX54" fmla="*/ 3697793 w 8119068"/>
              <a:gd name="connsiteY54" fmla="*/ 1356887 h 1985347"/>
              <a:gd name="connsiteX55" fmla="*/ 3798277 w 8119068"/>
              <a:gd name="connsiteY55" fmla="*/ 1316694 h 1985347"/>
              <a:gd name="connsiteX56" fmla="*/ 3828422 w 8119068"/>
              <a:gd name="connsiteY56" fmla="*/ 1296597 h 1985347"/>
              <a:gd name="connsiteX57" fmla="*/ 4059534 w 8119068"/>
              <a:gd name="connsiteY57" fmla="*/ 1306646 h 1985347"/>
              <a:gd name="connsiteX58" fmla="*/ 4230356 w 8119068"/>
              <a:gd name="connsiteY58" fmla="*/ 1326742 h 1985347"/>
              <a:gd name="connsiteX59" fmla="*/ 4300694 w 8119068"/>
              <a:gd name="connsiteY59" fmla="*/ 1336791 h 1985347"/>
              <a:gd name="connsiteX60" fmla="*/ 4381081 w 8119068"/>
              <a:gd name="connsiteY60" fmla="*/ 1356887 h 1985347"/>
              <a:gd name="connsiteX61" fmla="*/ 4441371 w 8119068"/>
              <a:gd name="connsiteY61" fmla="*/ 1407129 h 1985347"/>
              <a:gd name="connsiteX62" fmla="*/ 4481565 w 8119068"/>
              <a:gd name="connsiteY62" fmla="*/ 1437274 h 1985347"/>
              <a:gd name="connsiteX63" fmla="*/ 4491613 w 8119068"/>
              <a:gd name="connsiteY63" fmla="*/ 1467419 h 1985347"/>
              <a:gd name="connsiteX64" fmla="*/ 4551903 w 8119068"/>
              <a:gd name="connsiteY64" fmla="*/ 1497564 h 1985347"/>
              <a:gd name="connsiteX65" fmla="*/ 4612193 w 8119068"/>
              <a:gd name="connsiteY65" fmla="*/ 1557854 h 1985347"/>
              <a:gd name="connsiteX66" fmla="*/ 4735307 w 8119068"/>
              <a:gd name="connsiteY66" fmla="*/ 1985011 h 1985347"/>
              <a:gd name="connsiteX67" fmla="*/ 4953837 w 8119068"/>
              <a:gd name="connsiteY67" fmla="*/ 1517661 h 1985347"/>
              <a:gd name="connsiteX68" fmla="*/ 5036726 w 8119068"/>
              <a:gd name="connsiteY68" fmla="*/ 1515459 h 1985347"/>
              <a:gd name="connsiteX69" fmla="*/ 5586883 w 8119068"/>
              <a:gd name="connsiteY69" fmla="*/ 1487516 h 1985347"/>
              <a:gd name="connsiteX70" fmla="*/ 5617028 w 8119068"/>
              <a:gd name="connsiteY70" fmla="*/ 1477468 h 1985347"/>
              <a:gd name="connsiteX71" fmla="*/ 5757705 w 8119068"/>
              <a:gd name="connsiteY71" fmla="*/ 1497564 h 1985347"/>
              <a:gd name="connsiteX72" fmla="*/ 5978769 w 8119068"/>
              <a:gd name="connsiteY72" fmla="*/ 1487516 h 1985347"/>
              <a:gd name="connsiteX73" fmla="*/ 6008914 w 8119068"/>
              <a:gd name="connsiteY73" fmla="*/ 1497564 h 1985347"/>
              <a:gd name="connsiteX74" fmla="*/ 6059156 w 8119068"/>
              <a:gd name="connsiteY74" fmla="*/ 1437274 h 1985347"/>
              <a:gd name="connsiteX75" fmla="*/ 6129494 w 8119068"/>
              <a:gd name="connsiteY75" fmla="*/ 1407129 h 1985347"/>
              <a:gd name="connsiteX76" fmla="*/ 6229978 w 8119068"/>
              <a:gd name="connsiteY76" fmla="*/ 1397081 h 1985347"/>
              <a:gd name="connsiteX77" fmla="*/ 6280220 w 8119068"/>
              <a:gd name="connsiteY77" fmla="*/ 1376984 h 1985347"/>
              <a:gd name="connsiteX78" fmla="*/ 6320413 w 8119068"/>
              <a:gd name="connsiteY78" fmla="*/ 1366936 h 1985347"/>
              <a:gd name="connsiteX79" fmla="*/ 6340510 w 8119068"/>
              <a:gd name="connsiteY79" fmla="*/ 1336791 h 1985347"/>
              <a:gd name="connsiteX80" fmla="*/ 6370655 w 8119068"/>
              <a:gd name="connsiteY80" fmla="*/ 1326742 h 1985347"/>
              <a:gd name="connsiteX81" fmla="*/ 6451042 w 8119068"/>
              <a:gd name="connsiteY81" fmla="*/ 1316694 h 1985347"/>
              <a:gd name="connsiteX82" fmla="*/ 7325248 w 8119068"/>
              <a:gd name="connsiteY82" fmla="*/ 1306646 h 1985347"/>
              <a:gd name="connsiteX83" fmla="*/ 7415683 w 8119068"/>
              <a:gd name="connsiteY83" fmla="*/ 1276501 h 1985347"/>
              <a:gd name="connsiteX84" fmla="*/ 7475974 w 8119068"/>
              <a:gd name="connsiteY84" fmla="*/ 1256404 h 1985347"/>
              <a:gd name="connsiteX85" fmla="*/ 7506119 w 8119068"/>
              <a:gd name="connsiteY85" fmla="*/ 1246356 h 1985347"/>
              <a:gd name="connsiteX86" fmla="*/ 7556360 w 8119068"/>
              <a:gd name="connsiteY86" fmla="*/ 1196114 h 1985347"/>
              <a:gd name="connsiteX87" fmla="*/ 7576457 w 8119068"/>
              <a:gd name="connsiteY87" fmla="*/ 1165969 h 1985347"/>
              <a:gd name="connsiteX88" fmla="*/ 7606602 w 8119068"/>
              <a:gd name="connsiteY88" fmla="*/ 1145872 h 1985347"/>
              <a:gd name="connsiteX89" fmla="*/ 7676941 w 8119068"/>
              <a:gd name="connsiteY89" fmla="*/ 1105679 h 1985347"/>
              <a:gd name="connsiteX90" fmla="*/ 7707086 w 8119068"/>
              <a:gd name="connsiteY90" fmla="*/ 1075534 h 1985347"/>
              <a:gd name="connsiteX91" fmla="*/ 7737231 w 8119068"/>
              <a:gd name="connsiteY91" fmla="*/ 1055437 h 1985347"/>
              <a:gd name="connsiteX92" fmla="*/ 7757327 w 8119068"/>
              <a:gd name="connsiteY92" fmla="*/ 1015243 h 1985347"/>
              <a:gd name="connsiteX93" fmla="*/ 7787472 w 8119068"/>
              <a:gd name="connsiteY93" fmla="*/ 985098 h 1985347"/>
              <a:gd name="connsiteX94" fmla="*/ 7817617 w 8119068"/>
              <a:gd name="connsiteY94" fmla="*/ 944905 h 1985347"/>
              <a:gd name="connsiteX95" fmla="*/ 7827666 w 8119068"/>
              <a:gd name="connsiteY95" fmla="*/ 894663 h 1985347"/>
              <a:gd name="connsiteX96" fmla="*/ 7837714 w 8119068"/>
              <a:gd name="connsiteY96" fmla="*/ 864518 h 1985347"/>
              <a:gd name="connsiteX97" fmla="*/ 7847763 w 8119068"/>
              <a:gd name="connsiteY97" fmla="*/ 723841 h 1985347"/>
              <a:gd name="connsiteX98" fmla="*/ 7867859 w 8119068"/>
              <a:gd name="connsiteY98" fmla="*/ 683648 h 1985347"/>
              <a:gd name="connsiteX99" fmla="*/ 7877908 w 8119068"/>
              <a:gd name="connsiteY99" fmla="*/ 653503 h 1985347"/>
              <a:gd name="connsiteX100" fmla="*/ 7887956 w 8119068"/>
              <a:gd name="connsiteY100" fmla="*/ 522874 h 1985347"/>
              <a:gd name="connsiteX101" fmla="*/ 7908053 w 8119068"/>
              <a:gd name="connsiteY101" fmla="*/ 462584 h 1985347"/>
              <a:gd name="connsiteX102" fmla="*/ 7928149 w 8119068"/>
              <a:gd name="connsiteY102" fmla="*/ 402294 h 1985347"/>
              <a:gd name="connsiteX103" fmla="*/ 7938198 w 8119068"/>
              <a:gd name="connsiteY103" fmla="*/ 372149 h 1985347"/>
              <a:gd name="connsiteX104" fmla="*/ 7958294 w 8119068"/>
              <a:gd name="connsiteY104" fmla="*/ 342004 h 1985347"/>
              <a:gd name="connsiteX105" fmla="*/ 7988439 w 8119068"/>
              <a:gd name="connsiteY105" fmla="*/ 231472 h 1985347"/>
              <a:gd name="connsiteX106" fmla="*/ 8008536 w 8119068"/>
              <a:gd name="connsiteY106" fmla="*/ 191279 h 1985347"/>
              <a:gd name="connsiteX107" fmla="*/ 8018585 w 8119068"/>
              <a:gd name="connsiteY107" fmla="*/ 161134 h 1985347"/>
              <a:gd name="connsiteX108" fmla="*/ 8038681 w 8119068"/>
              <a:gd name="connsiteY108" fmla="*/ 70698 h 1985347"/>
              <a:gd name="connsiteX109" fmla="*/ 8109020 w 8119068"/>
              <a:gd name="connsiteY109" fmla="*/ 360 h 1985347"/>
              <a:gd name="connsiteX110" fmla="*/ 8119068 w 8119068"/>
              <a:gd name="connsiteY110" fmla="*/ 360 h 1985347"/>
              <a:gd name="connsiteX0" fmla="*/ 0 w 8119068"/>
              <a:gd name="connsiteY0" fmla="*/ 392246 h 1985347"/>
              <a:gd name="connsiteX1" fmla="*/ 20097 w 8119068"/>
              <a:gd name="connsiteY1" fmla="*/ 472632 h 1985347"/>
              <a:gd name="connsiteX2" fmla="*/ 40193 w 8119068"/>
              <a:gd name="connsiteY2" fmla="*/ 502778 h 1985347"/>
              <a:gd name="connsiteX3" fmla="*/ 90435 w 8119068"/>
              <a:gd name="connsiteY3" fmla="*/ 573116 h 1985347"/>
              <a:gd name="connsiteX4" fmla="*/ 120580 w 8119068"/>
              <a:gd name="connsiteY4" fmla="*/ 633406 h 1985347"/>
              <a:gd name="connsiteX5" fmla="*/ 190919 w 8119068"/>
              <a:gd name="connsiteY5" fmla="*/ 743938 h 1985347"/>
              <a:gd name="connsiteX6" fmla="*/ 221064 w 8119068"/>
              <a:gd name="connsiteY6" fmla="*/ 764035 h 1985347"/>
              <a:gd name="connsiteX7" fmla="*/ 241160 w 8119068"/>
              <a:gd name="connsiteY7" fmla="*/ 794180 h 1985347"/>
              <a:gd name="connsiteX8" fmla="*/ 251209 w 8119068"/>
              <a:gd name="connsiteY8" fmla="*/ 824325 h 1985347"/>
              <a:gd name="connsiteX9" fmla="*/ 281354 w 8119068"/>
              <a:gd name="connsiteY9" fmla="*/ 844421 h 1985347"/>
              <a:gd name="connsiteX10" fmla="*/ 321547 w 8119068"/>
              <a:gd name="connsiteY10" fmla="*/ 874567 h 1985347"/>
              <a:gd name="connsiteX11" fmla="*/ 351692 w 8119068"/>
              <a:gd name="connsiteY11" fmla="*/ 904712 h 1985347"/>
              <a:gd name="connsiteX12" fmla="*/ 422031 w 8119068"/>
              <a:gd name="connsiteY12" fmla="*/ 944905 h 1985347"/>
              <a:gd name="connsiteX13" fmla="*/ 442127 w 8119068"/>
              <a:gd name="connsiteY13" fmla="*/ 995147 h 1985347"/>
              <a:gd name="connsiteX14" fmla="*/ 502417 w 8119068"/>
              <a:gd name="connsiteY14" fmla="*/ 1055437 h 1985347"/>
              <a:gd name="connsiteX15" fmla="*/ 532563 w 8119068"/>
              <a:gd name="connsiteY15" fmla="*/ 1115727 h 1985347"/>
              <a:gd name="connsiteX16" fmla="*/ 562708 w 8119068"/>
              <a:gd name="connsiteY16" fmla="*/ 1135824 h 1985347"/>
              <a:gd name="connsiteX17" fmla="*/ 572756 w 8119068"/>
              <a:gd name="connsiteY17" fmla="*/ 1165969 h 1985347"/>
              <a:gd name="connsiteX18" fmla="*/ 622998 w 8119068"/>
              <a:gd name="connsiteY18" fmla="*/ 1226259 h 1985347"/>
              <a:gd name="connsiteX19" fmla="*/ 633046 w 8119068"/>
              <a:gd name="connsiteY19" fmla="*/ 1256404 h 1985347"/>
              <a:gd name="connsiteX20" fmla="*/ 763675 w 8119068"/>
              <a:gd name="connsiteY20" fmla="*/ 1326742 h 1985347"/>
              <a:gd name="connsiteX21" fmla="*/ 783771 w 8119068"/>
              <a:gd name="connsiteY21" fmla="*/ 1356887 h 1985347"/>
              <a:gd name="connsiteX22" fmla="*/ 844061 w 8119068"/>
              <a:gd name="connsiteY22" fmla="*/ 1397081 h 1985347"/>
              <a:gd name="connsiteX23" fmla="*/ 854110 w 8119068"/>
              <a:gd name="connsiteY23" fmla="*/ 1427226 h 1985347"/>
              <a:gd name="connsiteX24" fmla="*/ 904352 w 8119068"/>
              <a:gd name="connsiteY24" fmla="*/ 1477468 h 1985347"/>
              <a:gd name="connsiteX25" fmla="*/ 954593 w 8119068"/>
              <a:gd name="connsiteY25" fmla="*/ 1487516 h 1985347"/>
              <a:gd name="connsiteX26" fmla="*/ 1034980 w 8119068"/>
              <a:gd name="connsiteY26" fmla="*/ 1477468 h 1985347"/>
              <a:gd name="connsiteX27" fmla="*/ 1045028 w 8119068"/>
              <a:gd name="connsiteY27" fmla="*/ 1427226 h 1985347"/>
              <a:gd name="connsiteX28" fmla="*/ 1055077 w 8119068"/>
              <a:gd name="connsiteY28" fmla="*/ 1346839 h 1985347"/>
              <a:gd name="connsiteX29" fmla="*/ 1225899 w 8119068"/>
              <a:gd name="connsiteY29" fmla="*/ 1376984 h 1985347"/>
              <a:gd name="connsiteX30" fmla="*/ 1778558 w 8119068"/>
              <a:gd name="connsiteY30" fmla="*/ 1387032 h 1985347"/>
              <a:gd name="connsiteX31" fmla="*/ 1979525 w 8119068"/>
              <a:gd name="connsiteY31" fmla="*/ 1397081 h 1985347"/>
              <a:gd name="connsiteX32" fmla="*/ 2080009 w 8119068"/>
              <a:gd name="connsiteY32" fmla="*/ 1376984 h 1985347"/>
              <a:gd name="connsiteX33" fmla="*/ 2250831 w 8119068"/>
              <a:gd name="connsiteY33" fmla="*/ 1366936 h 1985347"/>
              <a:gd name="connsiteX34" fmla="*/ 2291024 w 8119068"/>
              <a:gd name="connsiteY34" fmla="*/ 1376984 h 1985347"/>
              <a:gd name="connsiteX35" fmla="*/ 2301072 w 8119068"/>
              <a:gd name="connsiteY35" fmla="*/ 1407129 h 1985347"/>
              <a:gd name="connsiteX36" fmla="*/ 2331217 w 8119068"/>
              <a:gd name="connsiteY36" fmla="*/ 1427226 h 1985347"/>
              <a:gd name="connsiteX37" fmla="*/ 2391508 w 8119068"/>
              <a:gd name="connsiteY37" fmla="*/ 1527709 h 1985347"/>
              <a:gd name="connsiteX38" fmla="*/ 2421653 w 8119068"/>
              <a:gd name="connsiteY38" fmla="*/ 1537758 h 1985347"/>
              <a:gd name="connsiteX39" fmla="*/ 2431701 w 8119068"/>
              <a:gd name="connsiteY39" fmla="*/ 1577951 h 1985347"/>
              <a:gd name="connsiteX40" fmla="*/ 2451798 w 8119068"/>
              <a:gd name="connsiteY40" fmla="*/ 1608096 h 1985347"/>
              <a:gd name="connsiteX41" fmla="*/ 2522136 w 8119068"/>
              <a:gd name="connsiteY41" fmla="*/ 1638241 h 1985347"/>
              <a:gd name="connsiteX42" fmla="*/ 2592475 w 8119068"/>
              <a:gd name="connsiteY42" fmla="*/ 1648290 h 1985347"/>
              <a:gd name="connsiteX43" fmla="*/ 2743200 w 8119068"/>
              <a:gd name="connsiteY43" fmla="*/ 1638241 h 1985347"/>
              <a:gd name="connsiteX44" fmla="*/ 2783393 w 8119068"/>
              <a:gd name="connsiteY44" fmla="*/ 1547806 h 1985347"/>
              <a:gd name="connsiteX45" fmla="*/ 2813538 w 8119068"/>
              <a:gd name="connsiteY45" fmla="*/ 1527709 h 1985347"/>
              <a:gd name="connsiteX46" fmla="*/ 2823587 w 8119068"/>
              <a:gd name="connsiteY46" fmla="*/ 1497564 h 1985347"/>
              <a:gd name="connsiteX47" fmla="*/ 2873828 w 8119068"/>
              <a:gd name="connsiteY47" fmla="*/ 1437274 h 1985347"/>
              <a:gd name="connsiteX48" fmla="*/ 3135086 w 8119068"/>
              <a:gd name="connsiteY48" fmla="*/ 1447323 h 1985347"/>
              <a:gd name="connsiteX49" fmla="*/ 3386294 w 8119068"/>
              <a:gd name="connsiteY49" fmla="*/ 1467419 h 1985347"/>
              <a:gd name="connsiteX50" fmla="*/ 3486778 w 8119068"/>
              <a:gd name="connsiteY50" fmla="*/ 1437274 h 1985347"/>
              <a:gd name="connsiteX51" fmla="*/ 3547068 w 8119068"/>
              <a:gd name="connsiteY51" fmla="*/ 1417178 h 1985347"/>
              <a:gd name="connsiteX52" fmla="*/ 3617406 w 8119068"/>
              <a:gd name="connsiteY52" fmla="*/ 1387032 h 1985347"/>
              <a:gd name="connsiteX53" fmla="*/ 3647552 w 8119068"/>
              <a:gd name="connsiteY53" fmla="*/ 1366936 h 1985347"/>
              <a:gd name="connsiteX54" fmla="*/ 3697793 w 8119068"/>
              <a:gd name="connsiteY54" fmla="*/ 1356887 h 1985347"/>
              <a:gd name="connsiteX55" fmla="*/ 3798277 w 8119068"/>
              <a:gd name="connsiteY55" fmla="*/ 1316694 h 1985347"/>
              <a:gd name="connsiteX56" fmla="*/ 3828422 w 8119068"/>
              <a:gd name="connsiteY56" fmla="*/ 1296597 h 1985347"/>
              <a:gd name="connsiteX57" fmla="*/ 4059534 w 8119068"/>
              <a:gd name="connsiteY57" fmla="*/ 1306646 h 1985347"/>
              <a:gd name="connsiteX58" fmla="*/ 4230356 w 8119068"/>
              <a:gd name="connsiteY58" fmla="*/ 1326742 h 1985347"/>
              <a:gd name="connsiteX59" fmla="*/ 4300694 w 8119068"/>
              <a:gd name="connsiteY59" fmla="*/ 1336791 h 1985347"/>
              <a:gd name="connsiteX60" fmla="*/ 4381081 w 8119068"/>
              <a:gd name="connsiteY60" fmla="*/ 1356887 h 1985347"/>
              <a:gd name="connsiteX61" fmla="*/ 4441371 w 8119068"/>
              <a:gd name="connsiteY61" fmla="*/ 1407129 h 1985347"/>
              <a:gd name="connsiteX62" fmla="*/ 4481565 w 8119068"/>
              <a:gd name="connsiteY62" fmla="*/ 1437274 h 1985347"/>
              <a:gd name="connsiteX63" fmla="*/ 4491613 w 8119068"/>
              <a:gd name="connsiteY63" fmla="*/ 1467419 h 1985347"/>
              <a:gd name="connsiteX64" fmla="*/ 4551903 w 8119068"/>
              <a:gd name="connsiteY64" fmla="*/ 1497564 h 1985347"/>
              <a:gd name="connsiteX65" fmla="*/ 4612193 w 8119068"/>
              <a:gd name="connsiteY65" fmla="*/ 1557854 h 1985347"/>
              <a:gd name="connsiteX66" fmla="*/ 4735307 w 8119068"/>
              <a:gd name="connsiteY66" fmla="*/ 1985011 h 1985347"/>
              <a:gd name="connsiteX67" fmla="*/ 5036719 w 8119068"/>
              <a:gd name="connsiteY67" fmla="*/ 1933527 h 1985347"/>
              <a:gd name="connsiteX68" fmla="*/ 5036726 w 8119068"/>
              <a:gd name="connsiteY68" fmla="*/ 1515459 h 1985347"/>
              <a:gd name="connsiteX69" fmla="*/ 5586883 w 8119068"/>
              <a:gd name="connsiteY69" fmla="*/ 1487516 h 1985347"/>
              <a:gd name="connsiteX70" fmla="*/ 5617028 w 8119068"/>
              <a:gd name="connsiteY70" fmla="*/ 1477468 h 1985347"/>
              <a:gd name="connsiteX71" fmla="*/ 5757705 w 8119068"/>
              <a:gd name="connsiteY71" fmla="*/ 1497564 h 1985347"/>
              <a:gd name="connsiteX72" fmla="*/ 5978769 w 8119068"/>
              <a:gd name="connsiteY72" fmla="*/ 1487516 h 1985347"/>
              <a:gd name="connsiteX73" fmla="*/ 6008914 w 8119068"/>
              <a:gd name="connsiteY73" fmla="*/ 1497564 h 1985347"/>
              <a:gd name="connsiteX74" fmla="*/ 6059156 w 8119068"/>
              <a:gd name="connsiteY74" fmla="*/ 1437274 h 1985347"/>
              <a:gd name="connsiteX75" fmla="*/ 6129494 w 8119068"/>
              <a:gd name="connsiteY75" fmla="*/ 1407129 h 1985347"/>
              <a:gd name="connsiteX76" fmla="*/ 6229978 w 8119068"/>
              <a:gd name="connsiteY76" fmla="*/ 1397081 h 1985347"/>
              <a:gd name="connsiteX77" fmla="*/ 6280220 w 8119068"/>
              <a:gd name="connsiteY77" fmla="*/ 1376984 h 1985347"/>
              <a:gd name="connsiteX78" fmla="*/ 6320413 w 8119068"/>
              <a:gd name="connsiteY78" fmla="*/ 1366936 h 1985347"/>
              <a:gd name="connsiteX79" fmla="*/ 6340510 w 8119068"/>
              <a:gd name="connsiteY79" fmla="*/ 1336791 h 1985347"/>
              <a:gd name="connsiteX80" fmla="*/ 6370655 w 8119068"/>
              <a:gd name="connsiteY80" fmla="*/ 1326742 h 1985347"/>
              <a:gd name="connsiteX81" fmla="*/ 6451042 w 8119068"/>
              <a:gd name="connsiteY81" fmla="*/ 1316694 h 1985347"/>
              <a:gd name="connsiteX82" fmla="*/ 7325248 w 8119068"/>
              <a:gd name="connsiteY82" fmla="*/ 1306646 h 1985347"/>
              <a:gd name="connsiteX83" fmla="*/ 7415683 w 8119068"/>
              <a:gd name="connsiteY83" fmla="*/ 1276501 h 1985347"/>
              <a:gd name="connsiteX84" fmla="*/ 7475974 w 8119068"/>
              <a:gd name="connsiteY84" fmla="*/ 1256404 h 1985347"/>
              <a:gd name="connsiteX85" fmla="*/ 7506119 w 8119068"/>
              <a:gd name="connsiteY85" fmla="*/ 1246356 h 1985347"/>
              <a:gd name="connsiteX86" fmla="*/ 7556360 w 8119068"/>
              <a:gd name="connsiteY86" fmla="*/ 1196114 h 1985347"/>
              <a:gd name="connsiteX87" fmla="*/ 7576457 w 8119068"/>
              <a:gd name="connsiteY87" fmla="*/ 1165969 h 1985347"/>
              <a:gd name="connsiteX88" fmla="*/ 7606602 w 8119068"/>
              <a:gd name="connsiteY88" fmla="*/ 1145872 h 1985347"/>
              <a:gd name="connsiteX89" fmla="*/ 7676941 w 8119068"/>
              <a:gd name="connsiteY89" fmla="*/ 1105679 h 1985347"/>
              <a:gd name="connsiteX90" fmla="*/ 7707086 w 8119068"/>
              <a:gd name="connsiteY90" fmla="*/ 1075534 h 1985347"/>
              <a:gd name="connsiteX91" fmla="*/ 7737231 w 8119068"/>
              <a:gd name="connsiteY91" fmla="*/ 1055437 h 1985347"/>
              <a:gd name="connsiteX92" fmla="*/ 7757327 w 8119068"/>
              <a:gd name="connsiteY92" fmla="*/ 1015243 h 1985347"/>
              <a:gd name="connsiteX93" fmla="*/ 7787472 w 8119068"/>
              <a:gd name="connsiteY93" fmla="*/ 985098 h 1985347"/>
              <a:gd name="connsiteX94" fmla="*/ 7817617 w 8119068"/>
              <a:gd name="connsiteY94" fmla="*/ 944905 h 1985347"/>
              <a:gd name="connsiteX95" fmla="*/ 7827666 w 8119068"/>
              <a:gd name="connsiteY95" fmla="*/ 894663 h 1985347"/>
              <a:gd name="connsiteX96" fmla="*/ 7837714 w 8119068"/>
              <a:gd name="connsiteY96" fmla="*/ 864518 h 1985347"/>
              <a:gd name="connsiteX97" fmla="*/ 7847763 w 8119068"/>
              <a:gd name="connsiteY97" fmla="*/ 723841 h 1985347"/>
              <a:gd name="connsiteX98" fmla="*/ 7867859 w 8119068"/>
              <a:gd name="connsiteY98" fmla="*/ 683648 h 1985347"/>
              <a:gd name="connsiteX99" fmla="*/ 7877908 w 8119068"/>
              <a:gd name="connsiteY99" fmla="*/ 653503 h 1985347"/>
              <a:gd name="connsiteX100" fmla="*/ 7887956 w 8119068"/>
              <a:gd name="connsiteY100" fmla="*/ 522874 h 1985347"/>
              <a:gd name="connsiteX101" fmla="*/ 7908053 w 8119068"/>
              <a:gd name="connsiteY101" fmla="*/ 462584 h 1985347"/>
              <a:gd name="connsiteX102" fmla="*/ 7928149 w 8119068"/>
              <a:gd name="connsiteY102" fmla="*/ 402294 h 1985347"/>
              <a:gd name="connsiteX103" fmla="*/ 7938198 w 8119068"/>
              <a:gd name="connsiteY103" fmla="*/ 372149 h 1985347"/>
              <a:gd name="connsiteX104" fmla="*/ 7958294 w 8119068"/>
              <a:gd name="connsiteY104" fmla="*/ 342004 h 1985347"/>
              <a:gd name="connsiteX105" fmla="*/ 7988439 w 8119068"/>
              <a:gd name="connsiteY105" fmla="*/ 231472 h 1985347"/>
              <a:gd name="connsiteX106" fmla="*/ 8008536 w 8119068"/>
              <a:gd name="connsiteY106" fmla="*/ 191279 h 1985347"/>
              <a:gd name="connsiteX107" fmla="*/ 8018585 w 8119068"/>
              <a:gd name="connsiteY107" fmla="*/ 161134 h 1985347"/>
              <a:gd name="connsiteX108" fmla="*/ 8038681 w 8119068"/>
              <a:gd name="connsiteY108" fmla="*/ 70698 h 1985347"/>
              <a:gd name="connsiteX109" fmla="*/ 8109020 w 8119068"/>
              <a:gd name="connsiteY109" fmla="*/ 360 h 1985347"/>
              <a:gd name="connsiteX110" fmla="*/ 8119068 w 8119068"/>
              <a:gd name="connsiteY110" fmla="*/ 360 h 1985347"/>
              <a:gd name="connsiteX0" fmla="*/ 0 w 8119068"/>
              <a:gd name="connsiteY0" fmla="*/ 392246 h 1985347"/>
              <a:gd name="connsiteX1" fmla="*/ 20097 w 8119068"/>
              <a:gd name="connsiteY1" fmla="*/ 472632 h 1985347"/>
              <a:gd name="connsiteX2" fmla="*/ 40193 w 8119068"/>
              <a:gd name="connsiteY2" fmla="*/ 502778 h 1985347"/>
              <a:gd name="connsiteX3" fmla="*/ 90435 w 8119068"/>
              <a:gd name="connsiteY3" fmla="*/ 573116 h 1985347"/>
              <a:gd name="connsiteX4" fmla="*/ 120580 w 8119068"/>
              <a:gd name="connsiteY4" fmla="*/ 633406 h 1985347"/>
              <a:gd name="connsiteX5" fmla="*/ 190919 w 8119068"/>
              <a:gd name="connsiteY5" fmla="*/ 743938 h 1985347"/>
              <a:gd name="connsiteX6" fmla="*/ 221064 w 8119068"/>
              <a:gd name="connsiteY6" fmla="*/ 764035 h 1985347"/>
              <a:gd name="connsiteX7" fmla="*/ 241160 w 8119068"/>
              <a:gd name="connsiteY7" fmla="*/ 794180 h 1985347"/>
              <a:gd name="connsiteX8" fmla="*/ 251209 w 8119068"/>
              <a:gd name="connsiteY8" fmla="*/ 824325 h 1985347"/>
              <a:gd name="connsiteX9" fmla="*/ 281354 w 8119068"/>
              <a:gd name="connsiteY9" fmla="*/ 844421 h 1985347"/>
              <a:gd name="connsiteX10" fmla="*/ 321547 w 8119068"/>
              <a:gd name="connsiteY10" fmla="*/ 874567 h 1985347"/>
              <a:gd name="connsiteX11" fmla="*/ 351692 w 8119068"/>
              <a:gd name="connsiteY11" fmla="*/ 904712 h 1985347"/>
              <a:gd name="connsiteX12" fmla="*/ 422031 w 8119068"/>
              <a:gd name="connsiteY12" fmla="*/ 944905 h 1985347"/>
              <a:gd name="connsiteX13" fmla="*/ 442127 w 8119068"/>
              <a:gd name="connsiteY13" fmla="*/ 995147 h 1985347"/>
              <a:gd name="connsiteX14" fmla="*/ 502417 w 8119068"/>
              <a:gd name="connsiteY14" fmla="*/ 1055437 h 1985347"/>
              <a:gd name="connsiteX15" fmla="*/ 532563 w 8119068"/>
              <a:gd name="connsiteY15" fmla="*/ 1115727 h 1985347"/>
              <a:gd name="connsiteX16" fmla="*/ 562708 w 8119068"/>
              <a:gd name="connsiteY16" fmla="*/ 1135824 h 1985347"/>
              <a:gd name="connsiteX17" fmla="*/ 572756 w 8119068"/>
              <a:gd name="connsiteY17" fmla="*/ 1165969 h 1985347"/>
              <a:gd name="connsiteX18" fmla="*/ 622998 w 8119068"/>
              <a:gd name="connsiteY18" fmla="*/ 1226259 h 1985347"/>
              <a:gd name="connsiteX19" fmla="*/ 633046 w 8119068"/>
              <a:gd name="connsiteY19" fmla="*/ 1256404 h 1985347"/>
              <a:gd name="connsiteX20" fmla="*/ 763675 w 8119068"/>
              <a:gd name="connsiteY20" fmla="*/ 1326742 h 1985347"/>
              <a:gd name="connsiteX21" fmla="*/ 783771 w 8119068"/>
              <a:gd name="connsiteY21" fmla="*/ 1356887 h 1985347"/>
              <a:gd name="connsiteX22" fmla="*/ 844061 w 8119068"/>
              <a:gd name="connsiteY22" fmla="*/ 1397081 h 1985347"/>
              <a:gd name="connsiteX23" fmla="*/ 854110 w 8119068"/>
              <a:gd name="connsiteY23" fmla="*/ 1427226 h 1985347"/>
              <a:gd name="connsiteX24" fmla="*/ 904352 w 8119068"/>
              <a:gd name="connsiteY24" fmla="*/ 1477468 h 1985347"/>
              <a:gd name="connsiteX25" fmla="*/ 954593 w 8119068"/>
              <a:gd name="connsiteY25" fmla="*/ 1487516 h 1985347"/>
              <a:gd name="connsiteX26" fmla="*/ 1034980 w 8119068"/>
              <a:gd name="connsiteY26" fmla="*/ 1477468 h 1985347"/>
              <a:gd name="connsiteX27" fmla="*/ 1045028 w 8119068"/>
              <a:gd name="connsiteY27" fmla="*/ 1427226 h 1985347"/>
              <a:gd name="connsiteX28" fmla="*/ 1055077 w 8119068"/>
              <a:gd name="connsiteY28" fmla="*/ 1346839 h 1985347"/>
              <a:gd name="connsiteX29" fmla="*/ 1225899 w 8119068"/>
              <a:gd name="connsiteY29" fmla="*/ 1376984 h 1985347"/>
              <a:gd name="connsiteX30" fmla="*/ 1778558 w 8119068"/>
              <a:gd name="connsiteY30" fmla="*/ 1387032 h 1985347"/>
              <a:gd name="connsiteX31" fmla="*/ 1979525 w 8119068"/>
              <a:gd name="connsiteY31" fmla="*/ 1397081 h 1985347"/>
              <a:gd name="connsiteX32" fmla="*/ 2080009 w 8119068"/>
              <a:gd name="connsiteY32" fmla="*/ 1376984 h 1985347"/>
              <a:gd name="connsiteX33" fmla="*/ 2250831 w 8119068"/>
              <a:gd name="connsiteY33" fmla="*/ 1366936 h 1985347"/>
              <a:gd name="connsiteX34" fmla="*/ 2291024 w 8119068"/>
              <a:gd name="connsiteY34" fmla="*/ 1376984 h 1985347"/>
              <a:gd name="connsiteX35" fmla="*/ 2301072 w 8119068"/>
              <a:gd name="connsiteY35" fmla="*/ 1407129 h 1985347"/>
              <a:gd name="connsiteX36" fmla="*/ 2331217 w 8119068"/>
              <a:gd name="connsiteY36" fmla="*/ 1427226 h 1985347"/>
              <a:gd name="connsiteX37" fmla="*/ 2391508 w 8119068"/>
              <a:gd name="connsiteY37" fmla="*/ 1527709 h 1985347"/>
              <a:gd name="connsiteX38" fmla="*/ 2421653 w 8119068"/>
              <a:gd name="connsiteY38" fmla="*/ 1537758 h 1985347"/>
              <a:gd name="connsiteX39" fmla="*/ 2431701 w 8119068"/>
              <a:gd name="connsiteY39" fmla="*/ 1577951 h 1985347"/>
              <a:gd name="connsiteX40" fmla="*/ 2451798 w 8119068"/>
              <a:gd name="connsiteY40" fmla="*/ 1608096 h 1985347"/>
              <a:gd name="connsiteX41" fmla="*/ 2522136 w 8119068"/>
              <a:gd name="connsiteY41" fmla="*/ 1638241 h 1985347"/>
              <a:gd name="connsiteX42" fmla="*/ 2592475 w 8119068"/>
              <a:gd name="connsiteY42" fmla="*/ 1648290 h 1985347"/>
              <a:gd name="connsiteX43" fmla="*/ 2743200 w 8119068"/>
              <a:gd name="connsiteY43" fmla="*/ 1638241 h 1985347"/>
              <a:gd name="connsiteX44" fmla="*/ 2783393 w 8119068"/>
              <a:gd name="connsiteY44" fmla="*/ 1547806 h 1985347"/>
              <a:gd name="connsiteX45" fmla="*/ 2813538 w 8119068"/>
              <a:gd name="connsiteY45" fmla="*/ 1527709 h 1985347"/>
              <a:gd name="connsiteX46" fmla="*/ 2823587 w 8119068"/>
              <a:gd name="connsiteY46" fmla="*/ 1497564 h 1985347"/>
              <a:gd name="connsiteX47" fmla="*/ 2873828 w 8119068"/>
              <a:gd name="connsiteY47" fmla="*/ 1437274 h 1985347"/>
              <a:gd name="connsiteX48" fmla="*/ 3135086 w 8119068"/>
              <a:gd name="connsiteY48" fmla="*/ 1447323 h 1985347"/>
              <a:gd name="connsiteX49" fmla="*/ 3386294 w 8119068"/>
              <a:gd name="connsiteY49" fmla="*/ 1467419 h 1985347"/>
              <a:gd name="connsiteX50" fmla="*/ 3486778 w 8119068"/>
              <a:gd name="connsiteY50" fmla="*/ 1437274 h 1985347"/>
              <a:gd name="connsiteX51" fmla="*/ 3547068 w 8119068"/>
              <a:gd name="connsiteY51" fmla="*/ 1417178 h 1985347"/>
              <a:gd name="connsiteX52" fmla="*/ 3617406 w 8119068"/>
              <a:gd name="connsiteY52" fmla="*/ 1387032 h 1985347"/>
              <a:gd name="connsiteX53" fmla="*/ 3647552 w 8119068"/>
              <a:gd name="connsiteY53" fmla="*/ 1366936 h 1985347"/>
              <a:gd name="connsiteX54" fmla="*/ 3697793 w 8119068"/>
              <a:gd name="connsiteY54" fmla="*/ 1356887 h 1985347"/>
              <a:gd name="connsiteX55" fmla="*/ 3798277 w 8119068"/>
              <a:gd name="connsiteY55" fmla="*/ 1316694 h 1985347"/>
              <a:gd name="connsiteX56" fmla="*/ 3828422 w 8119068"/>
              <a:gd name="connsiteY56" fmla="*/ 1296597 h 1985347"/>
              <a:gd name="connsiteX57" fmla="*/ 4059534 w 8119068"/>
              <a:gd name="connsiteY57" fmla="*/ 1306646 h 1985347"/>
              <a:gd name="connsiteX58" fmla="*/ 4230356 w 8119068"/>
              <a:gd name="connsiteY58" fmla="*/ 1326742 h 1985347"/>
              <a:gd name="connsiteX59" fmla="*/ 4300694 w 8119068"/>
              <a:gd name="connsiteY59" fmla="*/ 1336791 h 1985347"/>
              <a:gd name="connsiteX60" fmla="*/ 4381081 w 8119068"/>
              <a:gd name="connsiteY60" fmla="*/ 1356887 h 1985347"/>
              <a:gd name="connsiteX61" fmla="*/ 4441371 w 8119068"/>
              <a:gd name="connsiteY61" fmla="*/ 1407129 h 1985347"/>
              <a:gd name="connsiteX62" fmla="*/ 4481565 w 8119068"/>
              <a:gd name="connsiteY62" fmla="*/ 1437274 h 1985347"/>
              <a:gd name="connsiteX63" fmla="*/ 4491613 w 8119068"/>
              <a:gd name="connsiteY63" fmla="*/ 1467419 h 1985347"/>
              <a:gd name="connsiteX64" fmla="*/ 4551903 w 8119068"/>
              <a:gd name="connsiteY64" fmla="*/ 1497564 h 1985347"/>
              <a:gd name="connsiteX65" fmla="*/ 4612193 w 8119068"/>
              <a:gd name="connsiteY65" fmla="*/ 1557854 h 1985347"/>
              <a:gd name="connsiteX66" fmla="*/ 4735307 w 8119068"/>
              <a:gd name="connsiteY66" fmla="*/ 1985011 h 1985347"/>
              <a:gd name="connsiteX67" fmla="*/ 5036719 w 8119068"/>
              <a:gd name="connsiteY67" fmla="*/ 1933527 h 1985347"/>
              <a:gd name="connsiteX68" fmla="*/ 5179885 w 8119068"/>
              <a:gd name="connsiteY68" fmla="*/ 1476226 h 1985347"/>
              <a:gd name="connsiteX69" fmla="*/ 5586883 w 8119068"/>
              <a:gd name="connsiteY69" fmla="*/ 1487516 h 1985347"/>
              <a:gd name="connsiteX70" fmla="*/ 5617028 w 8119068"/>
              <a:gd name="connsiteY70" fmla="*/ 1477468 h 1985347"/>
              <a:gd name="connsiteX71" fmla="*/ 5757705 w 8119068"/>
              <a:gd name="connsiteY71" fmla="*/ 1497564 h 1985347"/>
              <a:gd name="connsiteX72" fmla="*/ 5978769 w 8119068"/>
              <a:gd name="connsiteY72" fmla="*/ 1487516 h 1985347"/>
              <a:gd name="connsiteX73" fmla="*/ 6008914 w 8119068"/>
              <a:gd name="connsiteY73" fmla="*/ 1497564 h 1985347"/>
              <a:gd name="connsiteX74" fmla="*/ 6059156 w 8119068"/>
              <a:gd name="connsiteY74" fmla="*/ 1437274 h 1985347"/>
              <a:gd name="connsiteX75" fmla="*/ 6129494 w 8119068"/>
              <a:gd name="connsiteY75" fmla="*/ 1407129 h 1985347"/>
              <a:gd name="connsiteX76" fmla="*/ 6229978 w 8119068"/>
              <a:gd name="connsiteY76" fmla="*/ 1397081 h 1985347"/>
              <a:gd name="connsiteX77" fmla="*/ 6280220 w 8119068"/>
              <a:gd name="connsiteY77" fmla="*/ 1376984 h 1985347"/>
              <a:gd name="connsiteX78" fmla="*/ 6320413 w 8119068"/>
              <a:gd name="connsiteY78" fmla="*/ 1366936 h 1985347"/>
              <a:gd name="connsiteX79" fmla="*/ 6340510 w 8119068"/>
              <a:gd name="connsiteY79" fmla="*/ 1336791 h 1985347"/>
              <a:gd name="connsiteX80" fmla="*/ 6370655 w 8119068"/>
              <a:gd name="connsiteY80" fmla="*/ 1326742 h 1985347"/>
              <a:gd name="connsiteX81" fmla="*/ 6451042 w 8119068"/>
              <a:gd name="connsiteY81" fmla="*/ 1316694 h 1985347"/>
              <a:gd name="connsiteX82" fmla="*/ 7325248 w 8119068"/>
              <a:gd name="connsiteY82" fmla="*/ 1306646 h 1985347"/>
              <a:gd name="connsiteX83" fmla="*/ 7415683 w 8119068"/>
              <a:gd name="connsiteY83" fmla="*/ 1276501 h 1985347"/>
              <a:gd name="connsiteX84" fmla="*/ 7475974 w 8119068"/>
              <a:gd name="connsiteY84" fmla="*/ 1256404 h 1985347"/>
              <a:gd name="connsiteX85" fmla="*/ 7506119 w 8119068"/>
              <a:gd name="connsiteY85" fmla="*/ 1246356 h 1985347"/>
              <a:gd name="connsiteX86" fmla="*/ 7556360 w 8119068"/>
              <a:gd name="connsiteY86" fmla="*/ 1196114 h 1985347"/>
              <a:gd name="connsiteX87" fmla="*/ 7576457 w 8119068"/>
              <a:gd name="connsiteY87" fmla="*/ 1165969 h 1985347"/>
              <a:gd name="connsiteX88" fmla="*/ 7606602 w 8119068"/>
              <a:gd name="connsiteY88" fmla="*/ 1145872 h 1985347"/>
              <a:gd name="connsiteX89" fmla="*/ 7676941 w 8119068"/>
              <a:gd name="connsiteY89" fmla="*/ 1105679 h 1985347"/>
              <a:gd name="connsiteX90" fmla="*/ 7707086 w 8119068"/>
              <a:gd name="connsiteY90" fmla="*/ 1075534 h 1985347"/>
              <a:gd name="connsiteX91" fmla="*/ 7737231 w 8119068"/>
              <a:gd name="connsiteY91" fmla="*/ 1055437 h 1985347"/>
              <a:gd name="connsiteX92" fmla="*/ 7757327 w 8119068"/>
              <a:gd name="connsiteY92" fmla="*/ 1015243 h 1985347"/>
              <a:gd name="connsiteX93" fmla="*/ 7787472 w 8119068"/>
              <a:gd name="connsiteY93" fmla="*/ 985098 h 1985347"/>
              <a:gd name="connsiteX94" fmla="*/ 7817617 w 8119068"/>
              <a:gd name="connsiteY94" fmla="*/ 944905 h 1985347"/>
              <a:gd name="connsiteX95" fmla="*/ 7827666 w 8119068"/>
              <a:gd name="connsiteY95" fmla="*/ 894663 h 1985347"/>
              <a:gd name="connsiteX96" fmla="*/ 7837714 w 8119068"/>
              <a:gd name="connsiteY96" fmla="*/ 864518 h 1985347"/>
              <a:gd name="connsiteX97" fmla="*/ 7847763 w 8119068"/>
              <a:gd name="connsiteY97" fmla="*/ 723841 h 1985347"/>
              <a:gd name="connsiteX98" fmla="*/ 7867859 w 8119068"/>
              <a:gd name="connsiteY98" fmla="*/ 683648 h 1985347"/>
              <a:gd name="connsiteX99" fmla="*/ 7877908 w 8119068"/>
              <a:gd name="connsiteY99" fmla="*/ 653503 h 1985347"/>
              <a:gd name="connsiteX100" fmla="*/ 7887956 w 8119068"/>
              <a:gd name="connsiteY100" fmla="*/ 522874 h 1985347"/>
              <a:gd name="connsiteX101" fmla="*/ 7908053 w 8119068"/>
              <a:gd name="connsiteY101" fmla="*/ 462584 h 1985347"/>
              <a:gd name="connsiteX102" fmla="*/ 7928149 w 8119068"/>
              <a:gd name="connsiteY102" fmla="*/ 402294 h 1985347"/>
              <a:gd name="connsiteX103" fmla="*/ 7938198 w 8119068"/>
              <a:gd name="connsiteY103" fmla="*/ 372149 h 1985347"/>
              <a:gd name="connsiteX104" fmla="*/ 7958294 w 8119068"/>
              <a:gd name="connsiteY104" fmla="*/ 342004 h 1985347"/>
              <a:gd name="connsiteX105" fmla="*/ 7988439 w 8119068"/>
              <a:gd name="connsiteY105" fmla="*/ 231472 h 1985347"/>
              <a:gd name="connsiteX106" fmla="*/ 8008536 w 8119068"/>
              <a:gd name="connsiteY106" fmla="*/ 191279 h 1985347"/>
              <a:gd name="connsiteX107" fmla="*/ 8018585 w 8119068"/>
              <a:gd name="connsiteY107" fmla="*/ 161134 h 1985347"/>
              <a:gd name="connsiteX108" fmla="*/ 8038681 w 8119068"/>
              <a:gd name="connsiteY108" fmla="*/ 70698 h 1985347"/>
              <a:gd name="connsiteX109" fmla="*/ 8109020 w 8119068"/>
              <a:gd name="connsiteY109" fmla="*/ 360 h 1985347"/>
              <a:gd name="connsiteX110" fmla="*/ 8119068 w 8119068"/>
              <a:gd name="connsiteY110" fmla="*/ 360 h 1985347"/>
              <a:gd name="connsiteX0" fmla="*/ 0 w 8119068"/>
              <a:gd name="connsiteY0" fmla="*/ 392246 h 2110454"/>
              <a:gd name="connsiteX1" fmla="*/ 20097 w 8119068"/>
              <a:gd name="connsiteY1" fmla="*/ 472632 h 2110454"/>
              <a:gd name="connsiteX2" fmla="*/ 40193 w 8119068"/>
              <a:gd name="connsiteY2" fmla="*/ 502778 h 2110454"/>
              <a:gd name="connsiteX3" fmla="*/ 90435 w 8119068"/>
              <a:gd name="connsiteY3" fmla="*/ 573116 h 2110454"/>
              <a:gd name="connsiteX4" fmla="*/ 120580 w 8119068"/>
              <a:gd name="connsiteY4" fmla="*/ 633406 h 2110454"/>
              <a:gd name="connsiteX5" fmla="*/ 190919 w 8119068"/>
              <a:gd name="connsiteY5" fmla="*/ 743938 h 2110454"/>
              <a:gd name="connsiteX6" fmla="*/ 221064 w 8119068"/>
              <a:gd name="connsiteY6" fmla="*/ 764035 h 2110454"/>
              <a:gd name="connsiteX7" fmla="*/ 241160 w 8119068"/>
              <a:gd name="connsiteY7" fmla="*/ 794180 h 2110454"/>
              <a:gd name="connsiteX8" fmla="*/ 251209 w 8119068"/>
              <a:gd name="connsiteY8" fmla="*/ 824325 h 2110454"/>
              <a:gd name="connsiteX9" fmla="*/ 281354 w 8119068"/>
              <a:gd name="connsiteY9" fmla="*/ 844421 h 2110454"/>
              <a:gd name="connsiteX10" fmla="*/ 321547 w 8119068"/>
              <a:gd name="connsiteY10" fmla="*/ 874567 h 2110454"/>
              <a:gd name="connsiteX11" fmla="*/ 351692 w 8119068"/>
              <a:gd name="connsiteY11" fmla="*/ 904712 h 2110454"/>
              <a:gd name="connsiteX12" fmla="*/ 422031 w 8119068"/>
              <a:gd name="connsiteY12" fmla="*/ 944905 h 2110454"/>
              <a:gd name="connsiteX13" fmla="*/ 442127 w 8119068"/>
              <a:gd name="connsiteY13" fmla="*/ 995147 h 2110454"/>
              <a:gd name="connsiteX14" fmla="*/ 502417 w 8119068"/>
              <a:gd name="connsiteY14" fmla="*/ 1055437 h 2110454"/>
              <a:gd name="connsiteX15" fmla="*/ 532563 w 8119068"/>
              <a:gd name="connsiteY15" fmla="*/ 1115727 h 2110454"/>
              <a:gd name="connsiteX16" fmla="*/ 562708 w 8119068"/>
              <a:gd name="connsiteY16" fmla="*/ 1135824 h 2110454"/>
              <a:gd name="connsiteX17" fmla="*/ 572756 w 8119068"/>
              <a:gd name="connsiteY17" fmla="*/ 1165969 h 2110454"/>
              <a:gd name="connsiteX18" fmla="*/ 622998 w 8119068"/>
              <a:gd name="connsiteY18" fmla="*/ 1226259 h 2110454"/>
              <a:gd name="connsiteX19" fmla="*/ 633046 w 8119068"/>
              <a:gd name="connsiteY19" fmla="*/ 1256404 h 2110454"/>
              <a:gd name="connsiteX20" fmla="*/ 763675 w 8119068"/>
              <a:gd name="connsiteY20" fmla="*/ 1326742 h 2110454"/>
              <a:gd name="connsiteX21" fmla="*/ 783771 w 8119068"/>
              <a:gd name="connsiteY21" fmla="*/ 1356887 h 2110454"/>
              <a:gd name="connsiteX22" fmla="*/ 844061 w 8119068"/>
              <a:gd name="connsiteY22" fmla="*/ 1397081 h 2110454"/>
              <a:gd name="connsiteX23" fmla="*/ 854110 w 8119068"/>
              <a:gd name="connsiteY23" fmla="*/ 1427226 h 2110454"/>
              <a:gd name="connsiteX24" fmla="*/ 904352 w 8119068"/>
              <a:gd name="connsiteY24" fmla="*/ 1477468 h 2110454"/>
              <a:gd name="connsiteX25" fmla="*/ 954593 w 8119068"/>
              <a:gd name="connsiteY25" fmla="*/ 1487516 h 2110454"/>
              <a:gd name="connsiteX26" fmla="*/ 1034980 w 8119068"/>
              <a:gd name="connsiteY26" fmla="*/ 1477468 h 2110454"/>
              <a:gd name="connsiteX27" fmla="*/ 1045028 w 8119068"/>
              <a:gd name="connsiteY27" fmla="*/ 1427226 h 2110454"/>
              <a:gd name="connsiteX28" fmla="*/ 1055077 w 8119068"/>
              <a:gd name="connsiteY28" fmla="*/ 1346839 h 2110454"/>
              <a:gd name="connsiteX29" fmla="*/ 1225899 w 8119068"/>
              <a:gd name="connsiteY29" fmla="*/ 1376984 h 2110454"/>
              <a:gd name="connsiteX30" fmla="*/ 1778558 w 8119068"/>
              <a:gd name="connsiteY30" fmla="*/ 1387032 h 2110454"/>
              <a:gd name="connsiteX31" fmla="*/ 1979525 w 8119068"/>
              <a:gd name="connsiteY31" fmla="*/ 1397081 h 2110454"/>
              <a:gd name="connsiteX32" fmla="*/ 2080009 w 8119068"/>
              <a:gd name="connsiteY32" fmla="*/ 1376984 h 2110454"/>
              <a:gd name="connsiteX33" fmla="*/ 2250831 w 8119068"/>
              <a:gd name="connsiteY33" fmla="*/ 1366936 h 2110454"/>
              <a:gd name="connsiteX34" fmla="*/ 2291024 w 8119068"/>
              <a:gd name="connsiteY34" fmla="*/ 1376984 h 2110454"/>
              <a:gd name="connsiteX35" fmla="*/ 2301072 w 8119068"/>
              <a:gd name="connsiteY35" fmla="*/ 1407129 h 2110454"/>
              <a:gd name="connsiteX36" fmla="*/ 2331217 w 8119068"/>
              <a:gd name="connsiteY36" fmla="*/ 1427226 h 2110454"/>
              <a:gd name="connsiteX37" fmla="*/ 2391508 w 8119068"/>
              <a:gd name="connsiteY37" fmla="*/ 1527709 h 2110454"/>
              <a:gd name="connsiteX38" fmla="*/ 2421653 w 8119068"/>
              <a:gd name="connsiteY38" fmla="*/ 1537758 h 2110454"/>
              <a:gd name="connsiteX39" fmla="*/ 2431701 w 8119068"/>
              <a:gd name="connsiteY39" fmla="*/ 1577951 h 2110454"/>
              <a:gd name="connsiteX40" fmla="*/ 2451798 w 8119068"/>
              <a:gd name="connsiteY40" fmla="*/ 1608096 h 2110454"/>
              <a:gd name="connsiteX41" fmla="*/ 2522136 w 8119068"/>
              <a:gd name="connsiteY41" fmla="*/ 1638241 h 2110454"/>
              <a:gd name="connsiteX42" fmla="*/ 2592475 w 8119068"/>
              <a:gd name="connsiteY42" fmla="*/ 1648290 h 2110454"/>
              <a:gd name="connsiteX43" fmla="*/ 2743200 w 8119068"/>
              <a:gd name="connsiteY43" fmla="*/ 1638241 h 2110454"/>
              <a:gd name="connsiteX44" fmla="*/ 2783393 w 8119068"/>
              <a:gd name="connsiteY44" fmla="*/ 1547806 h 2110454"/>
              <a:gd name="connsiteX45" fmla="*/ 2813538 w 8119068"/>
              <a:gd name="connsiteY45" fmla="*/ 1527709 h 2110454"/>
              <a:gd name="connsiteX46" fmla="*/ 2823587 w 8119068"/>
              <a:gd name="connsiteY46" fmla="*/ 1497564 h 2110454"/>
              <a:gd name="connsiteX47" fmla="*/ 2873828 w 8119068"/>
              <a:gd name="connsiteY47" fmla="*/ 1437274 h 2110454"/>
              <a:gd name="connsiteX48" fmla="*/ 3135086 w 8119068"/>
              <a:gd name="connsiteY48" fmla="*/ 1447323 h 2110454"/>
              <a:gd name="connsiteX49" fmla="*/ 3386294 w 8119068"/>
              <a:gd name="connsiteY49" fmla="*/ 1467419 h 2110454"/>
              <a:gd name="connsiteX50" fmla="*/ 3486778 w 8119068"/>
              <a:gd name="connsiteY50" fmla="*/ 1437274 h 2110454"/>
              <a:gd name="connsiteX51" fmla="*/ 3547068 w 8119068"/>
              <a:gd name="connsiteY51" fmla="*/ 1417178 h 2110454"/>
              <a:gd name="connsiteX52" fmla="*/ 3617406 w 8119068"/>
              <a:gd name="connsiteY52" fmla="*/ 1387032 h 2110454"/>
              <a:gd name="connsiteX53" fmla="*/ 3647552 w 8119068"/>
              <a:gd name="connsiteY53" fmla="*/ 1366936 h 2110454"/>
              <a:gd name="connsiteX54" fmla="*/ 3697793 w 8119068"/>
              <a:gd name="connsiteY54" fmla="*/ 1356887 h 2110454"/>
              <a:gd name="connsiteX55" fmla="*/ 3798277 w 8119068"/>
              <a:gd name="connsiteY55" fmla="*/ 1316694 h 2110454"/>
              <a:gd name="connsiteX56" fmla="*/ 3828422 w 8119068"/>
              <a:gd name="connsiteY56" fmla="*/ 1296597 h 2110454"/>
              <a:gd name="connsiteX57" fmla="*/ 4059534 w 8119068"/>
              <a:gd name="connsiteY57" fmla="*/ 1306646 h 2110454"/>
              <a:gd name="connsiteX58" fmla="*/ 4230356 w 8119068"/>
              <a:gd name="connsiteY58" fmla="*/ 1326742 h 2110454"/>
              <a:gd name="connsiteX59" fmla="*/ 4300694 w 8119068"/>
              <a:gd name="connsiteY59" fmla="*/ 1336791 h 2110454"/>
              <a:gd name="connsiteX60" fmla="*/ 4381081 w 8119068"/>
              <a:gd name="connsiteY60" fmla="*/ 1356887 h 2110454"/>
              <a:gd name="connsiteX61" fmla="*/ 4441371 w 8119068"/>
              <a:gd name="connsiteY61" fmla="*/ 1407129 h 2110454"/>
              <a:gd name="connsiteX62" fmla="*/ 4481565 w 8119068"/>
              <a:gd name="connsiteY62" fmla="*/ 1437274 h 2110454"/>
              <a:gd name="connsiteX63" fmla="*/ 4491613 w 8119068"/>
              <a:gd name="connsiteY63" fmla="*/ 1467419 h 2110454"/>
              <a:gd name="connsiteX64" fmla="*/ 4551903 w 8119068"/>
              <a:gd name="connsiteY64" fmla="*/ 1497564 h 2110454"/>
              <a:gd name="connsiteX65" fmla="*/ 4612193 w 8119068"/>
              <a:gd name="connsiteY65" fmla="*/ 1557854 h 2110454"/>
              <a:gd name="connsiteX66" fmla="*/ 4735307 w 8119068"/>
              <a:gd name="connsiteY66" fmla="*/ 1985011 h 2110454"/>
              <a:gd name="connsiteX67" fmla="*/ 5127135 w 8119068"/>
              <a:gd name="connsiteY67" fmla="*/ 2090458 h 2110454"/>
              <a:gd name="connsiteX68" fmla="*/ 5179885 w 8119068"/>
              <a:gd name="connsiteY68" fmla="*/ 1476226 h 2110454"/>
              <a:gd name="connsiteX69" fmla="*/ 5586883 w 8119068"/>
              <a:gd name="connsiteY69" fmla="*/ 1487516 h 2110454"/>
              <a:gd name="connsiteX70" fmla="*/ 5617028 w 8119068"/>
              <a:gd name="connsiteY70" fmla="*/ 1477468 h 2110454"/>
              <a:gd name="connsiteX71" fmla="*/ 5757705 w 8119068"/>
              <a:gd name="connsiteY71" fmla="*/ 1497564 h 2110454"/>
              <a:gd name="connsiteX72" fmla="*/ 5978769 w 8119068"/>
              <a:gd name="connsiteY72" fmla="*/ 1487516 h 2110454"/>
              <a:gd name="connsiteX73" fmla="*/ 6008914 w 8119068"/>
              <a:gd name="connsiteY73" fmla="*/ 1497564 h 2110454"/>
              <a:gd name="connsiteX74" fmla="*/ 6059156 w 8119068"/>
              <a:gd name="connsiteY74" fmla="*/ 1437274 h 2110454"/>
              <a:gd name="connsiteX75" fmla="*/ 6129494 w 8119068"/>
              <a:gd name="connsiteY75" fmla="*/ 1407129 h 2110454"/>
              <a:gd name="connsiteX76" fmla="*/ 6229978 w 8119068"/>
              <a:gd name="connsiteY76" fmla="*/ 1397081 h 2110454"/>
              <a:gd name="connsiteX77" fmla="*/ 6280220 w 8119068"/>
              <a:gd name="connsiteY77" fmla="*/ 1376984 h 2110454"/>
              <a:gd name="connsiteX78" fmla="*/ 6320413 w 8119068"/>
              <a:gd name="connsiteY78" fmla="*/ 1366936 h 2110454"/>
              <a:gd name="connsiteX79" fmla="*/ 6340510 w 8119068"/>
              <a:gd name="connsiteY79" fmla="*/ 1336791 h 2110454"/>
              <a:gd name="connsiteX80" fmla="*/ 6370655 w 8119068"/>
              <a:gd name="connsiteY80" fmla="*/ 1326742 h 2110454"/>
              <a:gd name="connsiteX81" fmla="*/ 6451042 w 8119068"/>
              <a:gd name="connsiteY81" fmla="*/ 1316694 h 2110454"/>
              <a:gd name="connsiteX82" fmla="*/ 7325248 w 8119068"/>
              <a:gd name="connsiteY82" fmla="*/ 1306646 h 2110454"/>
              <a:gd name="connsiteX83" fmla="*/ 7415683 w 8119068"/>
              <a:gd name="connsiteY83" fmla="*/ 1276501 h 2110454"/>
              <a:gd name="connsiteX84" fmla="*/ 7475974 w 8119068"/>
              <a:gd name="connsiteY84" fmla="*/ 1256404 h 2110454"/>
              <a:gd name="connsiteX85" fmla="*/ 7506119 w 8119068"/>
              <a:gd name="connsiteY85" fmla="*/ 1246356 h 2110454"/>
              <a:gd name="connsiteX86" fmla="*/ 7556360 w 8119068"/>
              <a:gd name="connsiteY86" fmla="*/ 1196114 h 2110454"/>
              <a:gd name="connsiteX87" fmla="*/ 7576457 w 8119068"/>
              <a:gd name="connsiteY87" fmla="*/ 1165969 h 2110454"/>
              <a:gd name="connsiteX88" fmla="*/ 7606602 w 8119068"/>
              <a:gd name="connsiteY88" fmla="*/ 1145872 h 2110454"/>
              <a:gd name="connsiteX89" fmla="*/ 7676941 w 8119068"/>
              <a:gd name="connsiteY89" fmla="*/ 1105679 h 2110454"/>
              <a:gd name="connsiteX90" fmla="*/ 7707086 w 8119068"/>
              <a:gd name="connsiteY90" fmla="*/ 1075534 h 2110454"/>
              <a:gd name="connsiteX91" fmla="*/ 7737231 w 8119068"/>
              <a:gd name="connsiteY91" fmla="*/ 1055437 h 2110454"/>
              <a:gd name="connsiteX92" fmla="*/ 7757327 w 8119068"/>
              <a:gd name="connsiteY92" fmla="*/ 1015243 h 2110454"/>
              <a:gd name="connsiteX93" fmla="*/ 7787472 w 8119068"/>
              <a:gd name="connsiteY93" fmla="*/ 985098 h 2110454"/>
              <a:gd name="connsiteX94" fmla="*/ 7817617 w 8119068"/>
              <a:gd name="connsiteY94" fmla="*/ 944905 h 2110454"/>
              <a:gd name="connsiteX95" fmla="*/ 7827666 w 8119068"/>
              <a:gd name="connsiteY95" fmla="*/ 894663 h 2110454"/>
              <a:gd name="connsiteX96" fmla="*/ 7837714 w 8119068"/>
              <a:gd name="connsiteY96" fmla="*/ 864518 h 2110454"/>
              <a:gd name="connsiteX97" fmla="*/ 7847763 w 8119068"/>
              <a:gd name="connsiteY97" fmla="*/ 723841 h 2110454"/>
              <a:gd name="connsiteX98" fmla="*/ 7867859 w 8119068"/>
              <a:gd name="connsiteY98" fmla="*/ 683648 h 2110454"/>
              <a:gd name="connsiteX99" fmla="*/ 7877908 w 8119068"/>
              <a:gd name="connsiteY99" fmla="*/ 653503 h 2110454"/>
              <a:gd name="connsiteX100" fmla="*/ 7887956 w 8119068"/>
              <a:gd name="connsiteY100" fmla="*/ 522874 h 2110454"/>
              <a:gd name="connsiteX101" fmla="*/ 7908053 w 8119068"/>
              <a:gd name="connsiteY101" fmla="*/ 462584 h 2110454"/>
              <a:gd name="connsiteX102" fmla="*/ 7928149 w 8119068"/>
              <a:gd name="connsiteY102" fmla="*/ 402294 h 2110454"/>
              <a:gd name="connsiteX103" fmla="*/ 7938198 w 8119068"/>
              <a:gd name="connsiteY103" fmla="*/ 372149 h 2110454"/>
              <a:gd name="connsiteX104" fmla="*/ 7958294 w 8119068"/>
              <a:gd name="connsiteY104" fmla="*/ 342004 h 2110454"/>
              <a:gd name="connsiteX105" fmla="*/ 7988439 w 8119068"/>
              <a:gd name="connsiteY105" fmla="*/ 231472 h 2110454"/>
              <a:gd name="connsiteX106" fmla="*/ 8008536 w 8119068"/>
              <a:gd name="connsiteY106" fmla="*/ 191279 h 2110454"/>
              <a:gd name="connsiteX107" fmla="*/ 8018585 w 8119068"/>
              <a:gd name="connsiteY107" fmla="*/ 161134 h 2110454"/>
              <a:gd name="connsiteX108" fmla="*/ 8038681 w 8119068"/>
              <a:gd name="connsiteY108" fmla="*/ 70698 h 2110454"/>
              <a:gd name="connsiteX109" fmla="*/ 8109020 w 8119068"/>
              <a:gd name="connsiteY109" fmla="*/ 360 h 2110454"/>
              <a:gd name="connsiteX110" fmla="*/ 8119068 w 8119068"/>
              <a:gd name="connsiteY110" fmla="*/ 360 h 2110454"/>
              <a:gd name="connsiteX0" fmla="*/ 0 w 8119068"/>
              <a:gd name="connsiteY0" fmla="*/ 392246 h 2146400"/>
              <a:gd name="connsiteX1" fmla="*/ 20097 w 8119068"/>
              <a:gd name="connsiteY1" fmla="*/ 472632 h 2146400"/>
              <a:gd name="connsiteX2" fmla="*/ 40193 w 8119068"/>
              <a:gd name="connsiteY2" fmla="*/ 502778 h 2146400"/>
              <a:gd name="connsiteX3" fmla="*/ 90435 w 8119068"/>
              <a:gd name="connsiteY3" fmla="*/ 573116 h 2146400"/>
              <a:gd name="connsiteX4" fmla="*/ 120580 w 8119068"/>
              <a:gd name="connsiteY4" fmla="*/ 633406 h 2146400"/>
              <a:gd name="connsiteX5" fmla="*/ 190919 w 8119068"/>
              <a:gd name="connsiteY5" fmla="*/ 743938 h 2146400"/>
              <a:gd name="connsiteX6" fmla="*/ 221064 w 8119068"/>
              <a:gd name="connsiteY6" fmla="*/ 764035 h 2146400"/>
              <a:gd name="connsiteX7" fmla="*/ 241160 w 8119068"/>
              <a:gd name="connsiteY7" fmla="*/ 794180 h 2146400"/>
              <a:gd name="connsiteX8" fmla="*/ 251209 w 8119068"/>
              <a:gd name="connsiteY8" fmla="*/ 824325 h 2146400"/>
              <a:gd name="connsiteX9" fmla="*/ 281354 w 8119068"/>
              <a:gd name="connsiteY9" fmla="*/ 844421 h 2146400"/>
              <a:gd name="connsiteX10" fmla="*/ 321547 w 8119068"/>
              <a:gd name="connsiteY10" fmla="*/ 874567 h 2146400"/>
              <a:gd name="connsiteX11" fmla="*/ 351692 w 8119068"/>
              <a:gd name="connsiteY11" fmla="*/ 904712 h 2146400"/>
              <a:gd name="connsiteX12" fmla="*/ 422031 w 8119068"/>
              <a:gd name="connsiteY12" fmla="*/ 944905 h 2146400"/>
              <a:gd name="connsiteX13" fmla="*/ 442127 w 8119068"/>
              <a:gd name="connsiteY13" fmla="*/ 995147 h 2146400"/>
              <a:gd name="connsiteX14" fmla="*/ 502417 w 8119068"/>
              <a:gd name="connsiteY14" fmla="*/ 1055437 h 2146400"/>
              <a:gd name="connsiteX15" fmla="*/ 532563 w 8119068"/>
              <a:gd name="connsiteY15" fmla="*/ 1115727 h 2146400"/>
              <a:gd name="connsiteX16" fmla="*/ 562708 w 8119068"/>
              <a:gd name="connsiteY16" fmla="*/ 1135824 h 2146400"/>
              <a:gd name="connsiteX17" fmla="*/ 572756 w 8119068"/>
              <a:gd name="connsiteY17" fmla="*/ 1165969 h 2146400"/>
              <a:gd name="connsiteX18" fmla="*/ 622998 w 8119068"/>
              <a:gd name="connsiteY18" fmla="*/ 1226259 h 2146400"/>
              <a:gd name="connsiteX19" fmla="*/ 633046 w 8119068"/>
              <a:gd name="connsiteY19" fmla="*/ 1256404 h 2146400"/>
              <a:gd name="connsiteX20" fmla="*/ 763675 w 8119068"/>
              <a:gd name="connsiteY20" fmla="*/ 1326742 h 2146400"/>
              <a:gd name="connsiteX21" fmla="*/ 783771 w 8119068"/>
              <a:gd name="connsiteY21" fmla="*/ 1356887 h 2146400"/>
              <a:gd name="connsiteX22" fmla="*/ 844061 w 8119068"/>
              <a:gd name="connsiteY22" fmla="*/ 1397081 h 2146400"/>
              <a:gd name="connsiteX23" fmla="*/ 854110 w 8119068"/>
              <a:gd name="connsiteY23" fmla="*/ 1427226 h 2146400"/>
              <a:gd name="connsiteX24" fmla="*/ 904352 w 8119068"/>
              <a:gd name="connsiteY24" fmla="*/ 1477468 h 2146400"/>
              <a:gd name="connsiteX25" fmla="*/ 954593 w 8119068"/>
              <a:gd name="connsiteY25" fmla="*/ 1487516 h 2146400"/>
              <a:gd name="connsiteX26" fmla="*/ 1034980 w 8119068"/>
              <a:gd name="connsiteY26" fmla="*/ 1477468 h 2146400"/>
              <a:gd name="connsiteX27" fmla="*/ 1045028 w 8119068"/>
              <a:gd name="connsiteY27" fmla="*/ 1427226 h 2146400"/>
              <a:gd name="connsiteX28" fmla="*/ 1055077 w 8119068"/>
              <a:gd name="connsiteY28" fmla="*/ 1346839 h 2146400"/>
              <a:gd name="connsiteX29" fmla="*/ 1225899 w 8119068"/>
              <a:gd name="connsiteY29" fmla="*/ 1376984 h 2146400"/>
              <a:gd name="connsiteX30" fmla="*/ 1778558 w 8119068"/>
              <a:gd name="connsiteY30" fmla="*/ 1387032 h 2146400"/>
              <a:gd name="connsiteX31" fmla="*/ 1979525 w 8119068"/>
              <a:gd name="connsiteY31" fmla="*/ 1397081 h 2146400"/>
              <a:gd name="connsiteX32" fmla="*/ 2080009 w 8119068"/>
              <a:gd name="connsiteY32" fmla="*/ 1376984 h 2146400"/>
              <a:gd name="connsiteX33" fmla="*/ 2250831 w 8119068"/>
              <a:gd name="connsiteY33" fmla="*/ 1366936 h 2146400"/>
              <a:gd name="connsiteX34" fmla="*/ 2291024 w 8119068"/>
              <a:gd name="connsiteY34" fmla="*/ 1376984 h 2146400"/>
              <a:gd name="connsiteX35" fmla="*/ 2301072 w 8119068"/>
              <a:gd name="connsiteY35" fmla="*/ 1407129 h 2146400"/>
              <a:gd name="connsiteX36" fmla="*/ 2331217 w 8119068"/>
              <a:gd name="connsiteY36" fmla="*/ 1427226 h 2146400"/>
              <a:gd name="connsiteX37" fmla="*/ 2391508 w 8119068"/>
              <a:gd name="connsiteY37" fmla="*/ 1527709 h 2146400"/>
              <a:gd name="connsiteX38" fmla="*/ 2421653 w 8119068"/>
              <a:gd name="connsiteY38" fmla="*/ 1537758 h 2146400"/>
              <a:gd name="connsiteX39" fmla="*/ 2431701 w 8119068"/>
              <a:gd name="connsiteY39" fmla="*/ 1577951 h 2146400"/>
              <a:gd name="connsiteX40" fmla="*/ 2451798 w 8119068"/>
              <a:gd name="connsiteY40" fmla="*/ 1608096 h 2146400"/>
              <a:gd name="connsiteX41" fmla="*/ 2522136 w 8119068"/>
              <a:gd name="connsiteY41" fmla="*/ 1638241 h 2146400"/>
              <a:gd name="connsiteX42" fmla="*/ 2592475 w 8119068"/>
              <a:gd name="connsiteY42" fmla="*/ 1648290 h 2146400"/>
              <a:gd name="connsiteX43" fmla="*/ 2743200 w 8119068"/>
              <a:gd name="connsiteY43" fmla="*/ 1638241 h 2146400"/>
              <a:gd name="connsiteX44" fmla="*/ 2783393 w 8119068"/>
              <a:gd name="connsiteY44" fmla="*/ 1547806 h 2146400"/>
              <a:gd name="connsiteX45" fmla="*/ 2813538 w 8119068"/>
              <a:gd name="connsiteY45" fmla="*/ 1527709 h 2146400"/>
              <a:gd name="connsiteX46" fmla="*/ 2823587 w 8119068"/>
              <a:gd name="connsiteY46" fmla="*/ 1497564 h 2146400"/>
              <a:gd name="connsiteX47" fmla="*/ 2873828 w 8119068"/>
              <a:gd name="connsiteY47" fmla="*/ 1437274 h 2146400"/>
              <a:gd name="connsiteX48" fmla="*/ 3135086 w 8119068"/>
              <a:gd name="connsiteY48" fmla="*/ 1447323 h 2146400"/>
              <a:gd name="connsiteX49" fmla="*/ 3386294 w 8119068"/>
              <a:gd name="connsiteY49" fmla="*/ 1467419 h 2146400"/>
              <a:gd name="connsiteX50" fmla="*/ 3486778 w 8119068"/>
              <a:gd name="connsiteY50" fmla="*/ 1437274 h 2146400"/>
              <a:gd name="connsiteX51" fmla="*/ 3547068 w 8119068"/>
              <a:gd name="connsiteY51" fmla="*/ 1417178 h 2146400"/>
              <a:gd name="connsiteX52" fmla="*/ 3617406 w 8119068"/>
              <a:gd name="connsiteY52" fmla="*/ 1387032 h 2146400"/>
              <a:gd name="connsiteX53" fmla="*/ 3647552 w 8119068"/>
              <a:gd name="connsiteY53" fmla="*/ 1366936 h 2146400"/>
              <a:gd name="connsiteX54" fmla="*/ 3697793 w 8119068"/>
              <a:gd name="connsiteY54" fmla="*/ 1356887 h 2146400"/>
              <a:gd name="connsiteX55" fmla="*/ 3798277 w 8119068"/>
              <a:gd name="connsiteY55" fmla="*/ 1316694 h 2146400"/>
              <a:gd name="connsiteX56" fmla="*/ 3828422 w 8119068"/>
              <a:gd name="connsiteY56" fmla="*/ 1296597 h 2146400"/>
              <a:gd name="connsiteX57" fmla="*/ 4059534 w 8119068"/>
              <a:gd name="connsiteY57" fmla="*/ 1306646 h 2146400"/>
              <a:gd name="connsiteX58" fmla="*/ 4230356 w 8119068"/>
              <a:gd name="connsiteY58" fmla="*/ 1326742 h 2146400"/>
              <a:gd name="connsiteX59" fmla="*/ 4300694 w 8119068"/>
              <a:gd name="connsiteY59" fmla="*/ 1336791 h 2146400"/>
              <a:gd name="connsiteX60" fmla="*/ 4381081 w 8119068"/>
              <a:gd name="connsiteY60" fmla="*/ 1356887 h 2146400"/>
              <a:gd name="connsiteX61" fmla="*/ 4441371 w 8119068"/>
              <a:gd name="connsiteY61" fmla="*/ 1407129 h 2146400"/>
              <a:gd name="connsiteX62" fmla="*/ 4481565 w 8119068"/>
              <a:gd name="connsiteY62" fmla="*/ 1437274 h 2146400"/>
              <a:gd name="connsiteX63" fmla="*/ 4491613 w 8119068"/>
              <a:gd name="connsiteY63" fmla="*/ 1467419 h 2146400"/>
              <a:gd name="connsiteX64" fmla="*/ 4551903 w 8119068"/>
              <a:gd name="connsiteY64" fmla="*/ 1497564 h 2146400"/>
              <a:gd name="connsiteX65" fmla="*/ 4612193 w 8119068"/>
              <a:gd name="connsiteY65" fmla="*/ 1557854 h 2146400"/>
              <a:gd name="connsiteX66" fmla="*/ 4705169 w 8119068"/>
              <a:gd name="connsiteY66" fmla="*/ 2134094 h 2146400"/>
              <a:gd name="connsiteX67" fmla="*/ 5127135 w 8119068"/>
              <a:gd name="connsiteY67" fmla="*/ 2090458 h 2146400"/>
              <a:gd name="connsiteX68" fmla="*/ 5179885 w 8119068"/>
              <a:gd name="connsiteY68" fmla="*/ 1476226 h 2146400"/>
              <a:gd name="connsiteX69" fmla="*/ 5586883 w 8119068"/>
              <a:gd name="connsiteY69" fmla="*/ 1487516 h 2146400"/>
              <a:gd name="connsiteX70" fmla="*/ 5617028 w 8119068"/>
              <a:gd name="connsiteY70" fmla="*/ 1477468 h 2146400"/>
              <a:gd name="connsiteX71" fmla="*/ 5757705 w 8119068"/>
              <a:gd name="connsiteY71" fmla="*/ 1497564 h 2146400"/>
              <a:gd name="connsiteX72" fmla="*/ 5978769 w 8119068"/>
              <a:gd name="connsiteY72" fmla="*/ 1487516 h 2146400"/>
              <a:gd name="connsiteX73" fmla="*/ 6008914 w 8119068"/>
              <a:gd name="connsiteY73" fmla="*/ 1497564 h 2146400"/>
              <a:gd name="connsiteX74" fmla="*/ 6059156 w 8119068"/>
              <a:gd name="connsiteY74" fmla="*/ 1437274 h 2146400"/>
              <a:gd name="connsiteX75" fmla="*/ 6129494 w 8119068"/>
              <a:gd name="connsiteY75" fmla="*/ 1407129 h 2146400"/>
              <a:gd name="connsiteX76" fmla="*/ 6229978 w 8119068"/>
              <a:gd name="connsiteY76" fmla="*/ 1397081 h 2146400"/>
              <a:gd name="connsiteX77" fmla="*/ 6280220 w 8119068"/>
              <a:gd name="connsiteY77" fmla="*/ 1376984 h 2146400"/>
              <a:gd name="connsiteX78" fmla="*/ 6320413 w 8119068"/>
              <a:gd name="connsiteY78" fmla="*/ 1366936 h 2146400"/>
              <a:gd name="connsiteX79" fmla="*/ 6340510 w 8119068"/>
              <a:gd name="connsiteY79" fmla="*/ 1336791 h 2146400"/>
              <a:gd name="connsiteX80" fmla="*/ 6370655 w 8119068"/>
              <a:gd name="connsiteY80" fmla="*/ 1326742 h 2146400"/>
              <a:gd name="connsiteX81" fmla="*/ 6451042 w 8119068"/>
              <a:gd name="connsiteY81" fmla="*/ 1316694 h 2146400"/>
              <a:gd name="connsiteX82" fmla="*/ 7325248 w 8119068"/>
              <a:gd name="connsiteY82" fmla="*/ 1306646 h 2146400"/>
              <a:gd name="connsiteX83" fmla="*/ 7415683 w 8119068"/>
              <a:gd name="connsiteY83" fmla="*/ 1276501 h 2146400"/>
              <a:gd name="connsiteX84" fmla="*/ 7475974 w 8119068"/>
              <a:gd name="connsiteY84" fmla="*/ 1256404 h 2146400"/>
              <a:gd name="connsiteX85" fmla="*/ 7506119 w 8119068"/>
              <a:gd name="connsiteY85" fmla="*/ 1246356 h 2146400"/>
              <a:gd name="connsiteX86" fmla="*/ 7556360 w 8119068"/>
              <a:gd name="connsiteY86" fmla="*/ 1196114 h 2146400"/>
              <a:gd name="connsiteX87" fmla="*/ 7576457 w 8119068"/>
              <a:gd name="connsiteY87" fmla="*/ 1165969 h 2146400"/>
              <a:gd name="connsiteX88" fmla="*/ 7606602 w 8119068"/>
              <a:gd name="connsiteY88" fmla="*/ 1145872 h 2146400"/>
              <a:gd name="connsiteX89" fmla="*/ 7676941 w 8119068"/>
              <a:gd name="connsiteY89" fmla="*/ 1105679 h 2146400"/>
              <a:gd name="connsiteX90" fmla="*/ 7707086 w 8119068"/>
              <a:gd name="connsiteY90" fmla="*/ 1075534 h 2146400"/>
              <a:gd name="connsiteX91" fmla="*/ 7737231 w 8119068"/>
              <a:gd name="connsiteY91" fmla="*/ 1055437 h 2146400"/>
              <a:gd name="connsiteX92" fmla="*/ 7757327 w 8119068"/>
              <a:gd name="connsiteY92" fmla="*/ 1015243 h 2146400"/>
              <a:gd name="connsiteX93" fmla="*/ 7787472 w 8119068"/>
              <a:gd name="connsiteY93" fmla="*/ 985098 h 2146400"/>
              <a:gd name="connsiteX94" fmla="*/ 7817617 w 8119068"/>
              <a:gd name="connsiteY94" fmla="*/ 944905 h 2146400"/>
              <a:gd name="connsiteX95" fmla="*/ 7827666 w 8119068"/>
              <a:gd name="connsiteY95" fmla="*/ 894663 h 2146400"/>
              <a:gd name="connsiteX96" fmla="*/ 7837714 w 8119068"/>
              <a:gd name="connsiteY96" fmla="*/ 864518 h 2146400"/>
              <a:gd name="connsiteX97" fmla="*/ 7847763 w 8119068"/>
              <a:gd name="connsiteY97" fmla="*/ 723841 h 2146400"/>
              <a:gd name="connsiteX98" fmla="*/ 7867859 w 8119068"/>
              <a:gd name="connsiteY98" fmla="*/ 683648 h 2146400"/>
              <a:gd name="connsiteX99" fmla="*/ 7877908 w 8119068"/>
              <a:gd name="connsiteY99" fmla="*/ 653503 h 2146400"/>
              <a:gd name="connsiteX100" fmla="*/ 7887956 w 8119068"/>
              <a:gd name="connsiteY100" fmla="*/ 522874 h 2146400"/>
              <a:gd name="connsiteX101" fmla="*/ 7908053 w 8119068"/>
              <a:gd name="connsiteY101" fmla="*/ 462584 h 2146400"/>
              <a:gd name="connsiteX102" fmla="*/ 7928149 w 8119068"/>
              <a:gd name="connsiteY102" fmla="*/ 402294 h 2146400"/>
              <a:gd name="connsiteX103" fmla="*/ 7938198 w 8119068"/>
              <a:gd name="connsiteY103" fmla="*/ 372149 h 2146400"/>
              <a:gd name="connsiteX104" fmla="*/ 7958294 w 8119068"/>
              <a:gd name="connsiteY104" fmla="*/ 342004 h 2146400"/>
              <a:gd name="connsiteX105" fmla="*/ 7988439 w 8119068"/>
              <a:gd name="connsiteY105" fmla="*/ 231472 h 2146400"/>
              <a:gd name="connsiteX106" fmla="*/ 8008536 w 8119068"/>
              <a:gd name="connsiteY106" fmla="*/ 191279 h 2146400"/>
              <a:gd name="connsiteX107" fmla="*/ 8018585 w 8119068"/>
              <a:gd name="connsiteY107" fmla="*/ 161134 h 2146400"/>
              <a:gd name="connsiteX108" fmla="*/ 8038681 w 8119068"/>
              <a:gd name="connsiteY108" fmla="*/ 70698 h 2146400"/>
              <a:gd name="connsiteX109" fmla="*/ 8109020 w 8119068"/>
              <a:gd name="connsiteY109" fmla="*/ 360 h 2146400"/>
              <a:gd name="connsiteX110" fmla="*/ 8119068 w 8119068"/>
              <a:gd name="connsiteY110" fmla="*/ 360 h 2146400"/>
              <a:gd name="connsiteX0" fmla="*/ 0 w 8119068"/>
              <a:gd name="connsiteY0" fmla="*/ 392246 h 2144148"/>
              <a:gd name="connsiteX1" fmla="*/ 20097 w 8119068"/>
              <a:gd name="connsiteY1" fmla="*/ 472632 h 2144148"/>
              <a:gd name="connsiteX2" fmla="*/ 40193 w 8119068"/>
              <a:gd name="connsiteY2" fmla="*/ 502778 h 2144148"/>
              <a:gd name="connsiteX3" fmla="*/ 90435 w 8119068"/>
              <a:gd name="connsiteY3" fmla="*/ 573116 h 2144148"/>
              <a:gd name="connsiteX4" fmla="*/ 120580 w 8119068"/>
              <a:gd name="connsiteY4" fmla="*/ 633406 h 2144148"/>
              <a:gd name="connsiteX5" fmla="*/ 190919 w 8119068"/>
              <a:gd name="connsiteY5" fmla="*/ 743938 h 2144148"/>
              <a:gd name="connsiteX6" fmla="*/ 221064 w 8119068"/>
              <a:gd name="connsiteY6" fmla="*/ 764035 h 2144148"/>
              <a:gd name="connsiteX7" fmla="*/ 241160 w 8119068"/>
              <a:gd name="connsiteY7" fmla="*/ 794180 h 2144148"/>
              <a:gd name="connsiteX8" fmla="*/ 251209 w 8119068"/>
              <a:gd name="connsiteY8" fmla="*/ 824325 h 2144148"/>
              <a:gd name="connsiteX9" fmla="*/ 281354 w 8119068"/>
              <a:gd name="connsiteY9" fmla="*/ 844421 h 2144148"/>
              <a:gd name="connsiteX10" fmla="*/ 321547 w 8119068"/>
              <a:gd name="connsiteY10" fmla="*/ 874567 h 2144148"/>
              <a:gd name="connsiteX11" fmla="*/ 351692 w 8119068"/>
              <a:gd name="connsiteY11" fmla="*/ 904712 h 2144148"/>
              <a:gd name="connsiteX12" fmla="*/ 422031 w 8119068"/>
              <a:gd name="connsiteY12" fmla="*/ 944905 h 2144148"/>
              <a:gd name="connsiteX13" fmla="*/ 442127 w 8119068"/>
              <a:gd name="connsiteY13" fmla="*/ 995147 h 2144148"/>
              <a:gd name="connsiteX14" fmla="*/ 502417 w 8119068"/>
              <a:gd name="connsiteY14" fmla="*/ 1055437 h 2144148"/>
              <a:gd name="connsiteX15" fmla="*/ 532563 w 8119068"/>
              <a:gd name="connsiteY15" fmla="*/ 1115727 h 2144148"/>
              <a:gd name="connsiteX16" fmla="*/ 562708 w 8119068"/>
              <a:gd name="connsiteY16" fmla="*/ 1135824 h 2144148"/>
              <a:gd name="connsiteX17" fmla="*/ 572756 w 8119068"/>
              <a:gd name="connsiteY17" fmla="*/ 1165969 h 2144148"/>
              <a:gd name="connsiteX18" fmla="*/ 622998 w 8119068"/>
              <a:gd name="connsiteY18" fmla="*/ 1226259 h 2144148"/>
              <a:gd name="connsiteX19" fmla="*/ 633046 w 8119068"/>
              <a:gd name="connsiteY19" fmla="*/ 1256404 h 2144148"/>
              <a:gd name="connsiteX20" fmla="*/ 763675 w 8119068"/>
              <a:gd name="connsiteY20" fmla="*/ 1326742 h 2144148"/>
              <a:gd name="connsiteX21" fmla="*/ 783771 w 8119068"/>
              <a:gd name="connsiteY21" fmla="*/ 1356887 h 2144148"/>
              <a:gd name="connsiteX22" fmla="*/ 844061 w 8119068"/>
              <a:gd name="connsiteY22" fmla="*/ 1397081 h 2144148"/>
              <a:gd name="connsiteX23" fmla="*/ 854110 w 8119068"/>
              <a:gd name="connsiteY23" fmla="*/ 1427226 h 2144148"/>
              <a:gd name="connsiteX24" fmla="*/ 904352 w 8119068"/>
              <a:gd name="connsiteY24" fmla="*/ 1477468 h 2144148"/>
              <a:gd name="connsiteX25" fmla="*/ 954593 w 8119068"/>
              <a:gd name="connsiteY25" fmla="*/ 1487516 h 2144148"/>
              <a:gd name="connsiteX26" fmla="*/ 1034980 w 8119068"/>
              <a:gd name="connsiteY26" fmla="*/ 1477468 h 2144148"/>
              <a:gd name="connsiteX27" fmla="*/ 1045028 w 8119068"/>
              <a:gd name="connsiteY27" fmla="*/ 1427226 h 2144148"/>
              <a:gd name="connsiteX28" fmla="*/ 1055077 w 8119068"/>
              <a:gd name="connsiteY28" fmla="*/ 1346839 h 2144148"/>
              <a:gd name="connsiteX29" fmla="*/ 1225899 w 8119068"/>
              <a:gd name="connsiteY29" fmla="*/ 1376984 h 2144148"/>
              <a:gd name="connsiteX30" fmla="*/ 1778558 w 8119068"/>
              <a:gd name="connsiteY30" fmla="*/ 1387032 h 2144148"/>
              <a:gd name="connsiteX31" fmla="*/ 1979525 w 8119068"/>
              <a:gd name="connsiteY31" fmla="*/ 1397081 h 2144148"/>
              <a:gd name="connsiteX32" fmla="*/ 2080009 w 8119068"/>
              <a:gd name="connsiteY32" fmla="*/ 1376984 h 2144148"/>
              <a:gd name="connsiteX33" fmla="*/ 2250831 w 8119068"/>
              <a:gd name="connsiteY33" fmla="*/ 1366936 h 2144148"/>
              <a:gd name="connsiteX34" fmla="*/ 2291024 w 8119068"/>
              <a:gd name="connsiteY34" fmla="*/ 1376984 h 2144148"/>
              <a:gd name="connsiteX35" fmla="*/ 2301072 w 8119068"/>
              <a:gd name="connsiteY35" fmla="*/ 1407129 h 2144148"/>
              <a:gd name="connsiteX36" fmla="*/ 2331217 w 8119068"/>
              <a:gd name="connsiteY36" fmla="*/ 1427226 h 2144148"/>
              <a:gd name="connsiteX37" fmla="*/ 2391508 w 8119068"/>
              <a:gd name="connsiteY37" fmla="*/ 1527709 h 2144148"/>
              <a:gd name="connsiteX38" fmla="*/ 2421653 w 8119068"/>
              <a:gd name="connsiteY38" fmla="*/ 1537758 h 2144148"/>
              <a:gd name="connsiteX39" fmla="*/ 2431701 w 8119068"/>
              <a:gd name="connsiteY39" fmla="*/ 1577951 h 2144148"/>
              <a:gd name="connsiteX40" fmla="*/ 2451798 w 8119068"/>
              <a:gd name="connsiteY40" fmla="*/ 1608096 h 2144148"/>
              <a:gd name="connsiteX41" fmla="*/ 2522136 w 8119068"/>
              <a:gd name="connsiteY41" fmla="*/ 1638241 h 2144148"/>
              <a:gd name="connsiteX42" fmla="*/ 2592475 w 8119068"/>
              <a:gd name="connsiteY42" fmla="*/ 1648290 h 2144148"/>
              <a:gd name="connsiteX43" fmla="*/ 2743200 w 8119068"/>
              <a:gd name="connsiteY43" fmla="*/ 1638241 h 2144148"/>
              <a:gd name="connsiteX44" fmla="*/ 2783393 w 8119068"/>
              <a:gd name="connsiteY44" fmla="*/ 1547806 h 2144148"/>
              <a:gd name="connsiteX45" fmla="*/ 2813538 w 8119068"/>
              <a:gd name="connsiteY45" fmla="*/ 1527709 h 2144148"/>
              <a:gd name="connsiteX46" fmla="*/ 2823587 w 8119068"/>
              <a:gd name="connsiteY46" fmla="*/ 1497564 h 2144148"/>
              <a:gd name="connsiteX47" fmla="*/ 2873828 w 8119068"/>
              <a:gd name="connsiteY47" fmla="*/ 1437274 h 2144148"/>
              <a:gd name="connsiteX48" fmla="*/ 3135086 w 8119068"/>
              <a:gd name="connsiteY48" fmla="*/ 1447323 h 2144148"/>
              <a:gd name="connsiteX49" fmla="*/ 3386294 w 8119068"/>
              <a:gd name="connsiteY49" fmla="*/ 1467419 h 2144148"/>
              <a:gd name="connsiteX50" fmla="*/ 3486778 w 8119068"/>
              <a:gd name="connsiteY50" fmla="*/ 1437274 h 2144148"/>
              <a:gd name="connsiteX51" fmla="*/ 3547068 w 8119068"/>
              <a:gd name="connsiteY51" fmla="*/ 1417178 h 2144148"/>
              <a:gd name="connsiteX52" fmla="*/ 3617406 w 8119068"/>
              <a:gd name="connsiteY52" fmla="*/ 1387032 h 2144148"/>
              <a:gd name="connsiteX53" fmla="*/ 3647552 w 8119068"/>
              <a:gd name="connsiteY53" fmla="*/ 1366936 h 2144148"/>
              <a:gd name="connsiteX54" fmla="*/ 3697793 w 8119068"/>
              <a:gd name="connsiteY54" fmla="*/ 1356887 h 2144148"/>
              <a:gd name="connsiteX55" fmla="*/ 3798277 w 8119068"/>
              <a:gd name="connsiteY55" fmla="*/ 1316694 h 2144148"/>
              <a:gd name="connsiteX56" fmla="*/ 3828422 w 8119068"/>
              <a:gd name="connsiteY56" fmla="*/ 1296597 h 2144148"/>
              <a:gd name="connsiteX57" fmla="*/ 4059534 w 8119068"/>
              <a:gd name="connsiteY57" fmla="*/ 1306646 h 2144148"/>
              <a:gd name="connsiteX58" fmla="*/ 4230356 w 8119068"/>
              <a:gd name="connsiteY58" fmla="*/ 1326742 h 2144148"/>
              <a:gd name="connsiteX59" fmla="*/ 4300694 w 8119068"/>
              <a:gd name="connsiteY59" fmla="*/ 1336791 h 2144148"/>
              <a:gd name="connsiteX60" fmla="*/ 4381081 w 8119068"/>
              <a:gd name="connsiteY60" fmla="*/ 1356887 h 2144148"/>
              <a:gd name="connsiteX61" fmla="*/ 4441371 w 8119068"/>
              <a:gd name="connsiteY61" fmla="*/ 1407129 h 2144148"/>
              <a:gd name="connsiteX62" fmla="*/ 4481565 w 8119068"/>
              <a:gd name="connsiteY62" fmla="*/ 1437274 h 2144148"/>
              <a:gd name="connsiteX63" fmla="*/ 4491613 w 8119068"/>
              <a:gd name="connsiteY63" fmla="*/ 1467419 h 2144148"/>
              <a:gd name="connsiteX64" fmla="*/ 4551903 w 8119068"/>
              <a:gd name="connsiteY64" fmla="*/ 1497564 h 2144148"/>
              <a:gd name="connsiteX65" fmla="*/ 4612193 w 8119068"/>
              <a:gd name="connsiteY65" fmla="*/ 1557854 h 2144148"/>
              <a:gd name="connsiteX66" fmla="*/ 4705169 w 8119068"/>
              <a:gd name="connsiteY66" fmla="*/ 2134094 h 2144148"/>
              <a:gd name="connsiteX67" fmla="*/ 5127135 w 8119068"/>
              <a:gd name="connsiteY67" fmla="*/ 2090458 h 2144148"/>
              <a:gd name="connsiteX68" fmla="*/ 5262767 w 8119068"/>
              <a:gd name="connsiteY68" fmla="*/ 1507612 h 2144148"/>
              <a:gd name="connsiteX69" fmla="*/ 5586883 w 8119068"/>
              <a:gd name="connsiteY69" fmla="*/ 1487516 h 2144148"/>
              <a:gd name="connsiteX70" fmla="*/ 5617028 w 8119068"/>
              <a:gd name="connsiteY70" fmla="*/ 1477468 h 2144148"/>
              <a:gd name="connsiteX71" fmla="*/ 5757705 w 8119068"/>
              <a:gd name="connsiteY71" fmla="*/ 1497564 h 2144148"/>
              <a:gd name="connsiteX72" fmla="*/ 5978769 w 8119068"/>
              <a:gd name="connsiteY72" fmla="*/ 1487516 h 2144148"/>
              <a:gd name="connsiteX73" fmla="*/ 6008914 w 8119068"/>
              <a:gd name="connsiteY73" fmla="*/ 1497564 h 2144148"/>
              <a:gd name="connsiteX74" fmla="*/ 6059156 w 8119068"/>
              <a:gd name="connsiteY74" fmla="*/ 1437274 h 2144148"/>
              <a:gd name="connsiteX75" fmla="*/ 6129494 w 8119068"/>
              <a:gd name="connsiteY75" fmla="*/ 1407129 h 2144148"/>
              <a:gd name="connsiteX76" fmla="*/ 6229978 w 8119068"/>
              <a:gd name="connsiteY76" fmla="*/ 1397081 h 2144148"/>
              <a:gd name="connsiteX77" fmla="*/ 6280220 w 8119068"/>
              <a:gd name="connsiteY77" fmla="*/ 1376984 h 2144148"/>
              <a:gd name="connsiteX78" fmla="*/ 6320413 w 8119068"/>
              <a:gd name="connsiteY78" fmla="*/ 1366936 h 2144148"/>
              <a:gd name="connsiteX79" fmla="*/ 6340510 w 8119068"/>
              <a:gd name="connsiteY79" fmla="*/ 1336791 h 2144148"/>
              <a:gd name="connsiteX80" fmla="*/ 6370655 w 8119068"/>
              <a:gd name="connsiteY80" fmla="*/ 1326742 h 2144148"/>
              <a:gd name="connsiteX81" fmla="*/ 6451042 w 8119068"/>
              <a:gd name="connsiteY81" fmla="*/ 1316694 h 2144148"/>
              <a:gd name="connsiteX82" fmla="*/ 7325248 w 8119068"/>
              <a:gd name="connsiteY82" fmla="*/ 1306646 h 2144148"/>
              <a:gd name="connsiteX83" fmla="*/ 7415683 w 8119068"/>
              <a:gd name="connsiteY83" fmla="*/ 1276501 h 2144148"/>
              <a:gd name="connsiteX84" fmla="*/ 7475974 w 8119068"/>
              <a:gd name="connsiteY84" fmla="*/ 1256404 h 2144148"/>
              <a:gd name="connsiteX85" fmla="*/ 7506119 w 8119068"/>
              <a:gd name="connsiteY85" fmla="*/ 1246356 h 2144148"/>
              <a:gd name="connsiteX86" fmla="*/ 7556360 w 8119068"/>
              <a:gd name="connsiteY86" fmla="*/ 1196114 h 2144148"/>
              <a:gd name="connsiteX87" fmla="*/ 7576457 w 8119068"/>
              <a:gd name="connsiteY87" fmla="*/ 1165969 h 2144148"/>
              <a:gd name="connsiteX88" fmla="*/ 7606602 w 8119068"/>
              <a:gd name="connsiteY88" fmla="*/ 1145872 h 2144148"/>
              <a:gd name="connsiteX89" fmla="*/ 7676941 w 8119068"/>
              <a:gd name="connsiteY89" fmla="*/ 1105679 h 2144148"/>
              <a:gd name="connsiteX90" fmla="*/ 7707086 w 8119068"/>
              <a:gd name="connsiteY90" fmla="*/ 1075534 h 2144148"/>
              <a:gd name="connsiteX91" fmla="*/ 7737231 w 8119068"/>
              <a:gd name="connsiteY91" fmla="*/ 1055437 h 2144148"/>
              <a:gd name="connsiteX92" fmla="*/ 7757327 w 8119068"/>
              <a:gd name="connsiteY92" fmla="*/ 1015243 h 2144148"/>
              <a:gd name="connsiteX93" fmla="*/ 7787472 w 8119068"/>
              <a:gd name="connsiteY93" fmla="*/ 985098 h 2144148"/>
              <a:gd name="connsiteX94" fmla="*/ 7817617 w 8119068"/>
              <a:gd name="connsiteY94" fmla="*/ 944905 h 2144148"/>
              <a:gd name="connsiteX95" fmla="*/ 7827666 w 8119068"/>
              <a:gd name="connsiteY95" fmla="*/ 894663 h 2144148"/>
              <a:gd name="connsiteX96" fmla="*/ 7837714 w 8119068"/>
              <a:gd name="connsiteY96" fmla="*/ 864518 h 2144148"/>
              <a:gd name="connsiteX97" fmla="*/ 7847763 w 8119068"/>
              <a:gd name="connsiteY97" fmla="*/ 723841 h 2144148"/>
              <a:gd name="connsiteX98" fmla="*/ 7867859 w 8119068"/>
              <a:gd name="connsiteY98" fmla="*/ 683648 h 2144148"/>
              <a:gd name="connsiteX99" fmla="*/ 7877908 w 8119068"/>
              <a:gd name="connsiteY99" fmla="*/ 653503 h 2144148"/>
              <a:gd name="connsiteX100" fmla="*/ 7887956 w 8119068"/>
              <a:gd name="connsiteY100" fmla="*/ 522874 h 2144148"/>
              <a:gd name="connsiteX101" fmla="*/ 7908053 w 8119068"/>
              <a:gd name="connsiteY101" fmla="*/ 462584 h 2144148"/>
              <a:gd name="connsiteX102" fmla="*/ 7928149 w 8119068"/>
              <a:gd name="connsiteY102" fmla="*/ 402294 h 2144148"/>
              <a:gd name="connsiteX103" fmla="*/ 7938198 w 8119068"/>
              <a:gd name="connsiteY103" fmla="*/ 372149 h 2144148"/>
              <a:gd name="connsiteX104" fmla="*/ 7958294 w 8119068"/>
              <a:gd name="connsiteY104" fmla="*/ 342004 h 2144148"/>
              <a:gd name="connsiteX105" fmla="*/ 7988439 w 8119068"/>
              <a:gd name="connsiteY105" fmla="*/ 231472 h 2144148"/>
              <a:gd name="connsiteX106" fmla="*/ 8008536 w 8119068"/>
              <a:gd name="connsiteY106" fmla="*/ 191279 h 2144148"/>
              <a:gd name="connsiteX107" fmla="*/ 8018585 w 8119068"/>
              <a:gd name="connsiteY107" fmla="*/ 161134 h 2144148"/>
              <a:gd name="connsiteX108" fmla="*/ 8038681 w 8119068"/>
              <a:gd name="connsiteY108" fmla="*/ 70698 h 2144148"/>
              <a:gd name="connsiteX109" fmla="*/ 8109020 w 8119068"/>
              <a:gd name="connsiteY109" fmla="*/ 360 h 2144148"/>
              <a:gd name="connsiteX110" fmla="*/ 8119068 w 8119068"/>
              <a:gd name="connsiteY110" fmla="*/ 360 h 2144148"/>
              <a:gd name="connsiteX0" fmla="*/ 0 w 8119068"/>
              <a:gd name="connsiteY0" fmla="*/ 392246 h 2144148"/>
              <a:gd name="connsiteX1" fmla="*/ 20097 w 8119068"/>
              <a:gd name="connsiteY1" fmla="*/ 472632 h 2144148"/>
              <a:gd name="connsiteX2" fmla="*/ 40193 w 8119068"/>
              <a:gd name="connsiteY2" fmla="*/ 502778 h 2144148"/>
              <a:gd name="connsiteX3" fmla="*/ 90435 w 8119068"/>
              <a:gd name="connsiteY3" fmla="*/ 573116 h 2144148"/>
              <a:gd name="connsiteX4" fmla="*/ 120580 w 8119068"/>
              <a:gd name="connsiteY4" fmla="*/ 633406 h 2144148"/>
              <a:gd name="connsiteX5" fmla="*/ 190919 w 8119068"/>
              <a:gd name="connsiteY5" fmla="*/ 743938 h 2144148"/>
              <a:gd name="connsiteX6" fmla="*/ 221064 w 8119068"/>
              <a:gd name="connsiteY6" fmla="*/ 764035 h 2144148"/>
              <a:gd name="connsiteX7" fmla="*/ 241160 w 8119068"/>
              <a:gd name="connsiteY7" fmla="*/ 794180 h 2144148"/>
              <a:gd name="connsiteX8" fmla="*/ 251209 w 8119068"/>
              <a:gd name="connsiteY8" fmla="*/ 824325 h 2144148"/>
              <a:gd name="connsiteX9" fmla="*/ 281354 w 8119068"/>
              <a:gd name="connsiteY9" fmla="*/ 844421 h 2144148"/>
              <a:gd name="connsiteX10" fmla="*/ 321547 w 8119068"/>
              <a:gd name="connsiteY10" fmla="*/ 874567 h 2144148"/>
              <a:gd name="connsiteX11" fmla="*/ 351692 w 8119068"/>
              <a:gd name="connsiteY11" fmla="*/ 904712 h 2144148"/>
              <a:gd name="connsiteX12" fmla="*/ 422031 w 8119068"/>
              <a:gd name="connsiteY12" fmla="*/ 944905 h 2144148"/>
              <a:gd name="connsiteX13" fmla="*/ 442127 w 8119068"/>
              <a:gd name="connsiteY13" fmla="*/ 995147 h 2144148"/>
              <a:gd name="connsiteX14" fmla="*/ 502417 w 8119068"/>
              <a:gd name="connsiteY14" fmla="*/ 1055437 h 2144148"/>
              <a:gd name="connsiteX15" fmla="*/ 532563 w 8119068"/>
              <a:gd name="connsiteY15" fmla="*/ 1115727 h 2144148"/>
              <a:gd name="connsiteX16" fmla="*/ 562708 w 8119068"/>
              <a:gd name="connsiteY16" fmla="*/ 1135824 h 2144148"/>
              <a:gd name="connsiteX17" fmla="*/ 572756 w 8119068"/>
              <a:gd name="connsiteY17" fmla="*/ 1165969 h 2144148"/>
              <a:gd name="connsiteX18" fmla="*/ 622998 w 8119068"/>
              <a:gd name="connsiteY18" fmla="*/ 1226259 h 2144148"/>
              <a:gd name="connsiteX19" fmla="*/ 633046 w 8119068"/>
              <a:gd name="connsiteY19" fmla="*/ 1256404 h 2144148"/>
              <a:gd name="connsiteX20" fmla="*/ 763675 w 8119068"/>
              <a:gd name="connsiteY20" fmla="*/ 1326742 h 2144148"/>
              <a:gd name="connsiteX21" fmla="*/ 783771 w 8119068"/>
              <a:gd name="connsiteY21" fmla="*/ 1356887 h 2144148"/>
              <a:gd name="connsiteX22" fmla="*/ 844061 w 8119068"/>
              <a:gd name="connsiteY22" fmla="*/ 1397081 h 2144148"/>
              <a:gd name="connsiteX23" fmla="*/ 854110 w 8119068"/>
              <a:gd name="connsiteY23" fmla="*/ 1427226 h 2144148"/>
              <a:gd name="connsiteX24" fmla="*/ 904352 w 8119068"/>
              <a:gd name="connsiteY24" fmla="*/ 1477468 h 2144148"/>
              <a:gd name="connsiteX25" fmla="*/ 954593 w 8119068"/>
              <a:gd name="connsiteY25" fmla="*/ 1487516 h 2144148"/>
              <a:gd name="connsiteX26" fmla="*/ 1034980 w 8119068"/>
              <a:gd name="connsiteY26" fmla="*/ 1477468 h 2144148"/>
              <a:gd name="connsiteX27" fmla="*/ 1045028 w 8119068"/>
              <a:gd name="connsiteY27" fmla="*/ 1427226 h 2144148"/>
              <a:gd name="connsiteX28" fmla="*/ 1055077 w 8119068"/>
              <a:gd name="connsiteY28" fmla="*/ 1346839 h 2144148"/>
              <a:gd name="connsiteX29" fmla="*/ 1225899 w 8119068"/>
              <a:gd name="connsiteY29" fmla="*/ 1376984 h 2144148"/>
              <a:gd name="connsiteX30" fmla="*/ 1778558 w 8119068"/>
              <a:gd name="connsiteY30" fmla="*/ 1387032 h 2144148"/>
              <a:gd name="connsiteX31" fmla="*/ 1979525 w 8119068"/>
              <a:gd name="connsiteY31" fmla="*/ 1397081 h 2144148"/>
              <a:gd name="connsiteX32" fmla="*/ 2080009 w 8119068"/>
              <a:gd name="connsiteY32" fmla="*/ 1376984 h 2144148"/>
              <a:gd name="connsiteX33" fmla="*/ 2250831 w 8119068"/>
              <a:gd name="connsiteY33" fmla="*/ 1366936 h 2144148"/>
              <a:gd name="connsiteX34" fmla="*/ 2291024 w 8119068"/>
              <a:gd name="connsiteY34" fmla="*/ 1376984 h 2144148"/>
              <a:gd name="connsiteX35" fmla="*/ 2301072 w 8119068"/>
              <a:gd name="connsiteY35" fmla="*/ 1407129 h 2144148"/>
              <a:gd name="connsiteX36" fmla="*/ 2331217 w 8119068"/>
              <a:gd name="connsiteY36" fmla="*/ 1427226 h 2144148"/>
              <a:gd name="connsiteX37" fmla="*/ 2391508 w 8119068"/>
              <a:gd name="connsiteY37" fmla="*/ 1527709 h 2144148"/>
              <a:gd name="connsiteX38" fmla="*/ 2421653 w 8119068"/>
              <a:gd name="connsiteY38" fmla="*/ 1537758 h 2144148"/>
              <a:gd name="connsiteX39" fmla="*/ 2431701 w 8119068"/>
              <a:gd name="connsiteY39" fmla="*/ 1577951 h 2144148"/>
              <a:gd name="connsiteX40" fmla="*/ 2451798 w 8119068"/>
              <a:gd name="connsiteY40" fmla="*/ 1608096 h 2144148"/>
              <a:gd name="connsiteX41" fmla="*/ 2522136 w 8119068"/>
              <a:gd name="connsiteY41" fmla="*/ 1638241 h 2144148"/>
              <a:gd name="connsiteX42" fmla="*/ 2592475 w 8119068"/>
              <a:gd name="connsiteY42" fmla="*/ 1648290 h 2144148"/>
              <a:gd name="connsiteX43" fmla="*/ 2743200 w 8119068"/>
              <a:gd name="connsiteY43" fmla="*/ 1638241 h 2144148"/>
              <a:gd name="connsiteX44" fmla="*/ 2783393 w 8119068"/>
              <a:gd name="connsiteY44" fmla="*/ 1547806 h 2144148"/>
              <a:gd name="connsiteX45" fmla="*/ 2813538 w 8119068"/>
              <a:gd name="connsiteY45" fmla="*/ 1527709 h 2144148"/>
              <a:gd name="connsiteX46" fmla="*/ 2823587 w 8119068"/>
              <a:gd name="connsiteY46" fmla="*/ 1497564 h 2144148"/>
              <a:gd name="connsiteX47" fmla="*/ 2873828 w 8119068"/>
              <a:gd name="connsiteY47" fmla="*/ 1437274 h 2144148"/>
              <a:gd name="connsiteX48" fmla="*/ 3135086 w 8119068"/>
              <a:gd name="connsiteY48" fmla="*/ 1447323 h 2144148"/>
              <a:gd name="connsiteX49" fmla="*/ 3386294 w 8119068"/>
              <a:gd name="connsiteY49" fmla="*/ 1467419 h 2144148"/>
              <a:gd name="connsiteX50" fmla="*/ 3486778 w 8119068"/>
              <a:gd name="connsiteY50" fmla="*/ 1437274 h 2144148"/>
              <a:gd name="connsiteX51" fmla="*/ 3547068 w 8119068"/>
              <a:gd name="connsiteY51" fmla="*/ 1417178 h 2144148"/>
              <a:gd name="connsiteX52" fmla="*/ 3617406 w 8119068"/>
              <a:gd name="connsiteY52" fmla="*/ 1387032 h 2144148"/>
              <a:gd name="connsiteX53" fmla="*/ 3647552 w 8119068"/>
              <a:gd name="connsiteY53" fmla="*/ 1366936 h 2144148"/>
              <a:gd name="connsiteX54" fmla="*/ 3697793 w 8119068"/>
              <a:gd name="connsiteY54" fmla="*/ 1356887 h 2144148"/>
              <a:gd name="connsiteX55" fmla="*/ 3798277 w 8119068"/>
              <a:gd name="connsiteY55" fmla="*/ 1316694 h 2144148"/>
              <a:gd name="connsiteX56" fmla="*/ 3828422 w 8119068"/>
              <a:gd name="connsiteY56" fmla="*/ 1296597 h 2144148"/>
              <a:gd name="connsiteX57" fmla="*/ 4059534 w 8119068"/>
              <a:gd name="connsiteY57" fmla="*/ 1306646 h 2144148"/>
              <a:gd name="connsiteX58" fmla="*/ 4230356 w 8119068"/>
              <a:gd name="connsiteY58" fmla="*/ 1326742 h 2144148"/>
              <a:gd name="connsiteX59" fmla="*/ 4300694 w 8119068"/>
              <a:gd name="connsiteY59" fmla="*/ 1336791 h 2144148"/>
              <a:gd name="connsiteX60" fmla="*/ 4381081 w 8119068"/>
              <a:gd name="connsiteY60" fmla="*/ 1356887 h 2144148"/>
              <a:gd name="connsiteX61" fmla="*/ 4441371 w 8119068"/>
              <a:gd name="connsiteY61" fmla="*/ 1407129 h 2144148"/>
              <a:gd name="connsiteX62" fmla="*/ 4481565 w 8119068"/>
              <a:gd name="connsiteY62" fmla="*/ 1437274 h 2144148"/>
              <a:gd name="connsiteX63" fmla="*/ 4491613 w 8119068"/>
              <a:gd name="connsiteY63" fmla="*/ 1467419 h 2144148"/>
              <a:gd name="connsiteX64" fmla="*/ 4551903 w 8119068"/>
              <a:gd name="connsiteY64" fmla="*/ 1497564 h 2144148"/>
              <a:gd name="connsiteX65" fmla="*/ 4612193 w 8119068"/>
              <a:gd name="connsiteY65" fmla="*/ 1557854 h 2144148"/>
              <a:gd name="connsiteX66" fmla="*/ 4705169 w 8119068"/>
              <a:gd name="connsiteY66" fmla="*/ 2134094 h 2144148"/>
              <a:gd name="connsiteX67" fmla="*/ 5365449 w 8119068"/>
              <a:gd name="connsiteY67" fmla="*/ 2090458 h 2144148"/>
              <a:gd name="connsiteX68" fmla="*/ 5262767 w 8119068"/>
              <a:gd name="connsiteY68" fmla="*/ 1507612 h 2144148"/>
              <a:gd name="connsiteX69" fmla="*/ 5586883 w 8119068"/>
              <a:gd name="connsiteY69" fmla="*/ 1487516 h 2144148"/>
              <a:gd name="connsiteX70" fmla="*/ 5617028 w 8119068"/>
              <a:gd name="connsiteY70" fmla="*/ 1477468 h 2144148"/>
              <a:gd name="connsiteX71" fmla="*/ 5757705 w 8119068"/>
              <a:gd name="connsiteY71" fmla="*/ 1497564 h 2144148"/>
              <a:gd name="connsiteX72" fmla="*/ 5978769 w 8119068"/>
              <a:gd name="connsiteY72" fmla="*/ 1487516 h 2144148"/>
              <a:gd name="connsiteX73" fmla="*/ 6008914 w 8119068"/>
              <a:gd name="connsiteY73" fmla="*/ 1497564 h 2144148"/>
              <a:gd name="connsiteX74" fmla="*/ 6059156 w 8119068"/>
              <a:gd name="connsiteY74" fmla="*/ 1437274 h 2144148"/>
              <a:gd name="connsiteX75" fmla="*/ 6129494 w 8119068"/>
              <a:gd name="connsiteY75" fmla="*/ 1407129 h 2144148"/>
              <a:gd name="connsiteX76" fmla="*/ 6229978 w 8119068"/>
              <a:gd name="connsiteY76" fmla="*/ 1397081 h 2144148"/>
              <a:gd name="connsiteX77" fmla="*/ 6280220 w 8119068"/>
              <a:gd name="connsiteY77" fmla="*/ 1376984 h 2144148"/>
              <a:gd name="connsiteX78" fmla="*/ 6320413 w 8119068"/>
              <a:gd name="connsiteY78" fmla="*/ 1366936 h 2144148"/>
              <a:gd name="connsiteX79" fmla="*/ 6340510 w 8119068"/>
              <a:gd name="connsiteY79" fmla="*/ 1336791 h 2144148"/>
              <a:gd name="connsiteX80" fmla="*/ 6370655 w 8119068"/>
              <a:gd name="connsiteY80" fmla="*/ 1326742 h 2144148"/>
              <a:gd name="connsiteX81" fmla="*/ 6451042 w 8119068"/>
              <a:gd name="connsiteY81" fmla="*/ 1316694 h 2144148"/>
              <a:gd name="connsiteX82" fmla="*/ 7325248 w 8119068"/>
              <a:gd name="connsiteY82" fmla="*/ 1306646 h 2144148"/>
              <a:gd name="connsiteX83" fmla="*/ 7415683 w 8119068"/>
              <a:gd name="connsiteY83" fmla="*/ 1276501 h 2144148"/>
              <a:gd name="connsiteX84" fmla="*/ 7475974 w 8119068"/>
              <a:gd name="connsiteY84" fmla="*/ 1256404 h 2144148"/>
              <a:gd name="connsiteX85" fmla="*/ 7506119 w 8119068"/>
              <a:gd name="connsiteY85" fmla="*/ 1246356 h 2144148"/>
              <a:gd name="connsiteX86" fmla="*/ 7556360 w 8119068"/>
              <a:gd name="connsiteY86" fmla="*/ 1196114 h 2144148"/>
              <a:gd name="connsiteX87" fmla="*/ 7576457 w 8119068"/>
              <a:gd name="connsiteY87" fmla="*/ 1165969 h 2144148"/>
              <a:gd name="connsiteX88" fmla="*/ 7606602 w 8119068"/>
              <a:gd name="connsiteY88" fmla="*/ 1145872 h 2144148"/>
              <a:gd name="connsiteX89" fmla="*/ 7676941 w 8119068"/>
              <a:gd name="connsiteY89" fmla="*/ 1105679 h 2144148"/>
              <a:gd name="connsiteX90" fmla="*/ 7707086 w 8119068"/>
              <a:gd name="connsiteY90" fmla="*/ 1075534 h 2144148"/>
              <a:gd name="connsiteX91" fmla="*/ 7737231 w 8119068"/>
              <a:gd name="connsiteY91" fmla="*/ 1055437 h 2144148"/>
              <a:gd name="connsiteX92" fmla="*/ 7757327 w 8119068"/>
              <a:gd name="connsiteY92" fmla="*/ 1015243 h 2144148"/>
              <a:gd name="connsiteX93" fmla="*/ 7787472 w 8119068"/>
              <a:gd name="connsiteY93" fmla="*/ 985098 h 2144148"/>
              <a:gd name="connsiteX94" fmla="*/ 7817617 w 8119068"/>
              <a:gd name="connsiteY94" fmla="*/ 944905 h 2144148"/>
              <a:gd name="connsiteX95" fmla="*/ 7827666 w 8119068"/>
              <a:gd name="connsiteY95" fmla="*/ 894663 h 2144148"/>
              <a:gd name="connsiteX96" fmla="*/ 7837714 w 8119068"/>
              <a:gd name="connsiteY96" fmla="*/ 864518 h 2144148"/>
              <a:gd name="connsiteX97" fmla="*/ 7847763 w 8119068"/>
              <a:gd name="connsiteY97" fmla="*/ 723841 h 2144148"/>
              <a:gd name="connsiteX98" fmla="*/ 7867859 w 8119068"/>
              <a:gd name="connsiteY98" fmla="*/ 683648 h 2144148"/>
              <a:gd name="connsiteX99" fmla="*/ 7877908 w 8119068"/>
              <a:gd name="connsiteY99" fmla="*/ 653503 h 2144148"/>
              <a:gd name="connsiteX100" fmla="*/ 7887956 w 8119068"/>
              <a:gd name="connsiteY100" fmla="*/ 522874 h 2144148"/>
              <a:gd name="connsiteX101" fmla="*/ 7908053 w 8119068"/>
              <a:gd name="connsiteY101" fmla="*/ 462584 h 2144148"/>
              <a:gd name="connsiteX102" fmla="*/ 7928149 w 8119068"/>
              <a:gd name="connsiteY102" fmla="*/ 402294 h 2144148"/>
              <a:gd name="connsiteX103" fmla="*/ 7938198 w 8119068"/>
              <a:gd name="connsiteY103" fmla="*/ 372149 h 2144148"/>
              <a:gd name="connsiteX104" fmla="*/ 7958294 w 8119068"/>
              <a:gd name="connsiteY104" fmla="*/ 342004 h 2144148"/>
              <a:gd name="connsiteX105" fmla="*/ 7988439 w 8119068"/>
              <a:gd name="connsiteY105" fmla="*/ 231472 h 2144148"/>
              <a:gd name="connsiteX106" fmla="*/ 8008536 w 8119068"/>
              <a:gd name="connsiteY106" fmla="*/ 191279 h 2144148"/>
              <a:gd name="connsiteX107" fmla="*/ 8018585 w 8119068"/>
              <a:gd name="connsiteY107" fmla="*/ 161134 h 2144148"/>
              <a:gd name="connsiteX108" fmla="*/ 8038681 w 8119068"/>
              <a:gd name="connsiteY108" fmla="*/ 70698 h 2144148"/>
              <a:gd name="connsiteX109" fmla="*/ 8109020 w 8119068"/>
              <a:gd name="connsiteY109" fmla="*/ 360 h 2144148"/>
              <a:gd name="connsiteX110" fmla="*/ 8119068 w 8119068"/>
              <a:gd name="connsiteY110" fmla="*/ 360 h 2144148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31217 w 8119068"/>
              <a:gd name="connsiteY36" fmla="*/ 1427226 h 2143465"/>
              <a:gd name="connsiteX37" fmla="*/ 2391508 w 8119068"/>
              <a:gd name="connsiteY37" fmla="*/ 1527709 h 2143465"/>
              <a:gd name="connsiteX38" fmla="*/ 2421653 w 8119068"/>
              <a:gd name="connsiteY38" fmla="*/ 1537758 h 2143465"/>
              <a:gd name="connsiteX39" fmla="*/ 2431701 w 8119068"/>
              <a:gd name="connsiteY39" fmla="*/ 1577951 h 2143465"/>
              <a:gd name="connsiteX40" fmla="*/ 2451798 w 8119068"/>
              <a:gd name="connsiteY40" fmla="*/ 1608096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91508 w 8119068"/>
              <a:gd name="connsiteY37" fmla="*/ 1527709 h 2143465"/>
              <a:gd name="connsiteX38" fmla="*/ 2421653 w 8119068"/>
              <a:gd name="connsiteY38" fmla="*/ 1537758 h 2143465"/>
              <a:gd name="connsiteX39" fmla="*/ 2431701 w 8119068"/>
              <a:gd name="connsiteY39" fmla="*/ 1577951 h 2143465"/>
              <a:gd name="connsiteX40" fmla="*/ 2451798 w 8119068"/>
              <a:gd name="connsiteY40" fmla="*/ 1608096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91508 w 8119068"/>
              <a:gd name="connsiteY37" fmla="*/ 1527709 h 2143465"/>
              <a:gd name="connsiteX38" fmla="*/ 2421653 w 8119068"/>
              <a:gd name="connsiteY38" fmla="*/ 1537758 h 2143465"/>
              <a:gd name="connsiteX39" fmla="*/ 2446771 w 8119068"/>
              <a:gd name="connsiteY39" fmla="*/ 1397481 h 2143465"/>
              <a:gd name="connsiteX40" fmla="*/ 2451798 w 8119068"/>
              <a:gd name="connsiteY40" fmla="*/ 1608096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91508 w 8119068"/>
              <a:gd name="connsiteY37" fmla="*/ 1527709 h 2143465"/>
              <a:gd name="connsiteX38" fmla="*/ 2406584 w 8119068"/>
              <a:gd name="connsiteY38" fmla="*/ 1349441 h 2143465"/>
              <a:gd name="connsiteX39" fmla="*/ 2446771 w 8119068"/>
              <a:gd name="connsiteY39" fmla="*/ 1397481 h 2143465"/>
              <a:gd name="connsiteX40" fmla="*/ 2451798 w 8119068"/>
              <a:gd name="connsiteY40" fmla="*/ 1608096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349441 h 2143465"/>
              <a:gd name="connsiteX39" fmla="*/ 2446771 w 8119068"/>
              <a:gd name="connsiteY39" fmla="*/ 1397481 h 2143465"/>
              <a:gd name="connsiteX40" fmla="*/ 2451798 w 8119068"/>
              <a:gd name="connsiteY40" fmla="*/ 1608096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51798 w 8119068"/>
              <a:gd name="connsiteY40" fmla="*/ 1608096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66867 w 8119068"/>
              <a:gd name="connsiteY40" fmla="*/ 1380546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22136 w 8119068"/>
              <a:gd name="connsiteY41" fmla="*/ 163824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92475 w 8119068"/>
              <a:gd name="connsiteY42" fmla="*/ 1648290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43200 w 8119068"/>
              <a:gd name="connsiteY43" fmla="*/ 163824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23587 w 8119068"/>
              <a:gd name="connsiteY46" fmla="*/ 1497564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08518 w 8119068"/>
              <a:gd name="connsiteY46" fmla="*/ 1379865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83393 w 8119068"/>
              <a:gd name="connsiteY44" fmla="*/ 1547806 h 2143465"/>
              <a:gd name="connsiteX45" fmla="*/ 2813538 w 8119068"/>
              <a:gd name="connsiteY45" fmla="*/ 1527709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83393 w 8119068"/>
              <a:gd name="connsiteY44" fmla="*/ 1547806 h 2143465"/>
              <a:gd name="connsiteX45" fmla="*/ 2798469 w 8119068"/>
              <a:gd name="connsiteY45" fmla="*/ 1425704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01072 w 8119068"/>
              <a:gd name="connsiteY35" fmla="*/ 1407129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53254 w 8119068"/>
              <a:gd name="connsiteY44" fmla="*/ 1422262 h 2143465"/>
              <a:gd name="connsiteX45" fmla="*/ 2798469 w 8119068"/>
              <a:gd name="connsiteY45" fmla="*/ 1425704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31210 w 8119068"/>
              <a:gd name="connsiteY35" fmla="*/ 1367896 h 2143465"/>
              <a:gd name="connsiteX36" fmla="*/ 2361356 w 8119068"/>
              <a:gd name="connsiteY36" fmla="*/ 1387993 h 2143465"/>
              <a:gd name="connsiteX37" fmla="*/ 2361369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53254 w 8119068"/>
              <a:gd name="connsiteY44" fmla="*/ 1422262 h 2143465"/>
              <a:gd name="connsiteX45" fmla="*/ 2798469 w 8119068"/>
              <a:gd name="connsiteY45" fmla="*/ 1425704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80009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31210 w 8119068"/>
              <a:gd name="connsiteY35" fmla="*/ 1367896 h 2143465"/>
              <a:gd name="connsiteX36" fmla="*/ 2361356 w 8119068"/>
              <a:gd name="connsiteY36" fmla="*/ 1387993 h 2143465"/>
              <a:gd name="connsiteX37" fmla="*/ 2346300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53254 w 8119068"/>
              <a:gd name="connsiteY44" fmla="*/ 1422262 h 2143465"/>
              <a:gd name="connsiteX45" fmla="*/ 2798469 w 8119068"/>
              <a:gd name="connsiteY45" fmla="*/ 1425704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027266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31210 w 8119068"/>
              <a:gd name="connsiteY35" fmla="*/ 1367896 h 2143465"/>
              <a:gd name="connsiteX36" fmla="*/ 2361356 w 8119068"/>
              <a:gd name="connsiteY36" fmla="*/ 1387993 h 2143465"/>
              <a:gd name="connsiteX37" fmla="*/ 2346300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53254 w 8119068"/>
              <a:gd name="connsiteY44" fmla="*/ 1422262 h 2143465"/>
              <a:gd name="connsiteX45" fmla="*/ 2798469 w 8119068"/>
              <a:gd name="connsiteY45" fmla="*/ 1425704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78558 w 8119068"/>
              <a:gd name="connsiteY30" fmla="*/ 1387032 h 2143465"/>
              <a:gd name="connsiteX31" fmla="*/ 1979525 w 8119068"/>
              <a:gd name="connsiteY31" fmla="*/ 1397081 h 2143465"/>
              <a:gd name="connsiteX32" fmla="*/ 2125217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31210 w 8119068"/>
              <a:gd name="connsiteY35" fmla="*/ 1367896 h 2143465"/>
              <a:gd name="connsiteX36" fmla="*/ 2361356 w 8119068"/>
              <a:gd name="connsiteY36" fmla="*/ 1387993 h 2143465"/>
              <a:gd name="connsiteX37" fmla="*/ 2346300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53254 w 8119068"/>
              <a:gd name="connsiteY44" fmla="*/ 1422262 h 2143465"/>
              <a:gd name="connsiteX45" fmla="*/ 2798469 w 8119068"/>
              <a:gd name="connsiteY45" fmla="*/ 1425704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98099 w 8119068"/>
              <a:gd name="connsiteY30" fmla="*/ 1407381 h 2143465"/>
              <a:gd name="connsiteX31" fmla="*/ 1979525 w 8119068"/>
              <a:gd name="connsiteY31" fmla="*/ 1397081 h 2143465"/>
              <a:gd name="connsiteX32" fmla="*/ 2125217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31210 w 8119068"/>
              <a:gd name="connsiteY35" fmla="*/ 1367896 h 2143465"/>
              <a:gd name="connsiteX36" fmla="*/ 2361356 w 8119068"/>
              <a:gd name="connsiteY36" fmla="*/ 1387993 h 2143465"/>
              <a:gd name="connsiteX37" fmla="*/ 2346300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53254 w 8119068"/>
              <a:gd name="connsiteY44" fmla="*/ 1422262 h 2143465"/>
              <a:gd name="connsiteX45" fmla="*/ 2798469 w 8119068"/>
              <a:gd name="connsiteY45" fmla="*/ 1425704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98099 w 8119068"/>
              <a:gd name="connsiteY30" fmla="*/ 1407381 h 2143465"/>
              <a:gd name="connsiteX31" fmla="*/ 1950214 w 8119068"/>
              <a:gd name="connsiteY31" fmla="*/ 1519177 h 2143465"/>
              <a:gd name="connsiteX32" fmla="*/ 2125217 w 8119068"/>
              <a:gd name="connsiteY32" fmla="*/ 1376984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31210 w 8119068"/>
              <a:gd name="connsiteY35" fmla="*/ 1367896 h 2143465"/>
              <a:gd name="connsiteX36" fmla="*/ 2361356 w 8119068"/>
              <a:gd name="connsiteY36" fmla="*/ 1387993 h 2143465"/>
              <a:gd name="connsiteX37" fmla="*/ 2346300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53254 w 8119068"/>
              <a:gd name="connsiteY44" fmla="*/ 1422262 h 2143465"/>
              <a:gd name="connsiteX45" fmla="*/ 2798469 w 8119068"/>
              <a:gd name="connsiteY45" fmla="*/ 1425704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143465"/>
              <a:gd name="connsiteX1" fmla="*/ 20097 w 8119068"/>
              <a:gd name="connsiteY1" fmla="*/ 472632 h 2143465"/>
              <a:gd name="connsiteX2" fmla="*/ 40193 w 8119068"/>
              <a:gd name="connsiteY2" fmla="*/ 502778 h 2143465"/>
              <a:gd name="connsiteX3" fmla="*/ 90435 w 8119068"/>
              <a:gd name="connsiteY3" fmla="*/ 573116 h 2143465"/>
              <a:gd name="connsiteX4" fmla="*/ 120580 w 8119068"/>
              <a:gd name="connsiteY4" fmla="*/ 633406 h 2143465"/>
              <a:gd name="connsiteX5" fmla="*/ 190919 w 8119068"/>
              <a:gd name="connsiteY5" fmla="*/ 743938 h 2143465"/>
              <a:gd name="connsiteX6" fmla="*/ 221064 w 8119068"/>
              <a:gd name="connsiteY6" fmla="*/ 764035 h 2143465"/>
              <a:gd name="connsiteX7" fmla="*/ 241160 w 8119068"/>
              <a:gd name="connsiteY7" fmla="*/ 794180 h 2143465"/>
              <a:gd name="connsiteX8" fmla="*/ 251209 w 8119068"/>
              <a:gd name="connsiteY8" fmla="*/ 824325 h 2143465"/>
              <a:gd name="connsiteX9" fmla="*/ 281354 w 8119068"/>
              <a:gd name="connsiteY9" fmla="*/ 844421 h 2143465"/>
              <a:gd name="connsiteX10" fmla="*/ 321547 w 8119068"/>
              <a:gd name="connsiteY10" fmla="*/ 874567 h 2143465"/>
              <a:gd name="connsiteX11" fmla="*/ 351692 w 8119068"/>
              <a:gd name="connsiteY11" fmla="*/ 904712 h 2143465"/>
              <a:gd name="connsiteX12" fmla="*/ 422031 w 8119068"/>
              <a:gd name="connsiteY12" fmla="*/ 944905 h 2143465"/>
              <a:gd name="connsiteX13" fmla="*/ 442127 w 8119068"/>
              <a:gd name="connsiteY13" fmla="*/ 995147 h 2143465"/>
              <a:gd name="connsiteX14" fmla="*/ 502417 w 8119068"/>
              <a:gd name="connsiteY14" fmla="*/ 1055437 h 2143465"/>
              <a:gd name="connsiteX15" fmla="*/ 532563 w 8119068"/>
              <a:gd name="connsiteY15" fmla="*/ 1115727 h 2143465"/>
              <a:gd name="connsiteX16" fmla="*/ 562708 w 8119068"/>
              <a:gd name="connsiteY16" fmla="*/ 1135824 h 2143465"/>
              <a:gd name="connsiteX17" fmla="*/ 572756 w 8119068"/>
              <a:gd name="connsiteY17" fmla="*/ 1165969 h 2143465"/>
              <a:gd name="connsiteX18" fmla="*/ 622998 w 8119068"/>
              <a:gd name="connsiteY18" fmla="*/ 1226259 h 2143465"/>
              <a:gd name="connsiteX19" fmla="*/ 633046 w 8119068"/>
              <a:gd name="connsiteY19" fmla="*/ 1256404 h 2143465"/>
              <a:gd name="connsiteX20" fmla="*/ 763675 w 8119068"/>
              <a:gd name="connsiteY20" fmla="*/ 1326742 h 2143465"/>
              <a:gd name="connsiteX21" fmla="*/ 783771 w 8119068"/>
              <a:gd name="connsiteY21" fmla="*/ 1356887 h 2143465"/>
              <a:gd name="connsiteX22" fmla="*/ 844061 w 8119068"/>
              <a:gd name="connsiteY22" fmla="*/ 1397081 h 2143465"/>
              <a:gd name="connsiteX23" fmla="*/ 854110 w 8119068"/>
              <a:gd name="connsiteY23" fmla="*/ 1427226 h 2143465"/>
              <a:gd name="connsiteX24" fmla="*/ 904352 w 8119068"/>
              <a:gd name="connsiteY24" fmla="*/ 1477468 h 2143465"/>
              <a:gd name="connsiteX25" fmla="*/ 954593 w 8119068"/>
              <a:gd name="connsiteY25" fmla="*/ 1487516 h 2143465"/>
              <a:gd name="connsiteX26" fmla="*/ 1034980 w 8119068"/>
              <a:gd name="connsiteY26" fmla="*/ 1477468 h 2143465"/>
              <a:gd name="connsiteX27" fmla="*/ 1045028 w 8119068"/>
              <a:gd name="connsiteY27" fmla="*/ 1427226 h 2143465"/>
              <a:gd name="connsiteX28" fmla="*/ 1055077 w 8119068"/>
              <a:gd name="connsiteY28" fmla="*/ 1346839 h 2143465"/>
              <a:gd name="connsiteX29" fmla="*/ 1225899 w 8119068"/>
              <a:gd name="connsiteY29" fmla="*/ 1376984 h 2143465"/>
              <a:gd name="connsiteX30" fmla="*/ 1798099 w 8119068"/>
              <a:gd name="connsiteY30" fmla="*/ 1407381 h 2143465"/>
              <a:gd name="connsiteX31" fmla="*/ 1950214 w 8119068"/>
              <a:gd name="connsiteY31" fmla="*/ 1519177 h 2143465"/>
              <a:gd name="connsiteX32" fmla="*/ 2144758 w 8119068"/>
              <a:gd name="connsiteY32" fmla="*/ 1407509 h 2143465"/>
              <a:gd name="connsiteX33" fmla="*/ 2250831 w 8119068"/>
              <a:gd name="connsiteY33" fmla="*/ 1366936 h 2143465"/>
              <a:gd name="connsiteX34" fmla="*/ 2291024 w 8119068"/>
              <a:gd name="connsiteY34" fmla="*/ 1376984 h 2143465"/>
              <a:gd name="connsiteX35" fmla="*/ 2331210 w 8119068"/>
              <a:gd name="connsiteY35" fmla="*/ 1367896 h 2143465"/>
              <a:gd name="connsiteX36" fmla="*/ 2361356 w 8119068"/>
              <a:gd name="connsiteY36" fmla="*/ 1387993 h 2143465"/>
              <a:gd name="connsiteX37" fmla="*/ 2346300 w 8119068"/>
              <a:gd name="connsiteY37" fmla="*/ 1402165 h 2143465"/>
              <a:gd name="connsiteX38" fmla="*/ 2406584 w 8119068"/>
              <a:gd name="connsiteY38" fmla="*/ 1404367 h 2143465"/>
              <a:gd name="connsiteX39" fmla="*/ 2446771 w 8119068"/>
              <a:gd name="connsiteY39" fmla="*/ 1397481 h 2143465"/>
              <a:gd name="connsiteX40" fmla="*/ 2497006 w 8119068"/>
              <a:gd name="connsiteY40" fmla="*/ 1411933 h 2143465"/>
              <a:gd name="connsiteX41" fmla="*/ 2537207 w 8119068"/>
              <a:gd name="connsiteY41" fmla="*/ 1410691 h 2143465"/>
              <a:gd name="connsiteX42" fmla="*/ 2584940 w 8119068"/>
              <a:gd name="connsiteY42" fmla="*/ 1405047 h 2143465"/>
              <a:gd name="connsiteX43" fmla="*/ 2705527 w 8119068"/>
              <a:gd name="connsiteY43" fmla="*/ 1410691 h 2143465"/>
              <a:gd name="connsiteX44" fmla="*/ 2753254 w 8119068"/>
              <a:gd name="connsiteY44" fmla="*/ 1422262 h 2143465"/>
              <a:gd name="connsiteX45" fmla="*/ 2798469 w 8119068"/>
              <a:gd name="connsiteY45" fmla="*/ 1425704 h 2143465"/>
              <a:gd name="connsiteX46" fmla="*/ 2831122 w 8119068"/>
              <a:gd name="connsiteY46" fmla="*/ 1411251 h 2143465"/>
              <a:gd name="connsiteX47" fmla="*/ 2873828 w 8119068"/>
              <a:gd name="connsiteY47" fmla="*/ 1437274 h 2143465"/>
              <a:gd name="connsiteX48" fmla="*/ 3135086 w 8119068"/>
              <a:gd name="connsiteY48" fmla="*/ 1447323 h 2143465"/>
              <a:gd name="connsiteX49" fmla="*/ 3386294 w 8119068"/>
              <a:gd name="connsiteY49" fmla="*/ 1467419 h 2143465"/>
              <a:gd name="connsiteX50" fmla="*/ 3486778 w 8119068"/>
              <a:gd name="connsiteY50" fmla="*/ 1437274 h 2143465"/>
              <a:gd name="connsiteX51" fmla="*/ 3547068 w 8119068"/>
              <a:gd name="connsiteY51" fmla="*/ 1417178 h 2143465"/>
              <a:gd name="connsiteX52" fmla="*/ 3617406 w 8119068"/>
              <a:gd name="connsiteY52" fmla="*/ 1387032 h 2143465"/>
              <a:gd name="connsiteX53" fmla="*/ 3647552 w 8119068"/>
              <a:gd name="connsiteY53" fmla="*/ 1366936 h 2143465"/>
              <a:gd name="connsiteX54" fmla="*/ 3697793 w 8119068"/>
              <a:gd name="connsiteY54" fmla="*/ 1356887 h 2143465"/>
              <a:gd name="connsiteX55" fmla="*/ 3798277 w 8119068"/>
              <a:gd name="connsiteY55" fmla="*/ 1316694 h 2143465"/>
              <a:gd name="connsiteX56" fmla="*/ 3828422 w 8119068"/>
              <a:gd name="connsiteY56" fmla="*/ 1296597 h 2143465"/>
              <a:gd name="connsiteX57" fmla="*/ 4059534 w 8119068"/>
              <a:gd name="connsiteY57" fmla="*/ 1306646 h 2143465"/>
              <a:gd name="connsiteX58" fmla="*/ 4230356 w 8119068"/>
              <a:gd name="connsiteY58" fmla="*/ 1326742 h 2143465"/>
              <a:gd name="connsiteX59" fmla="*/ 4300694 w 8119068"/>
              <a:gd name="connsiteY59" fmla="*/ 1336791 h 2143465"/>
              <a:gd name="connsiteX60" fmla="*/ 4381081 w 8119068"/>
              <a:gd name="connsiteY60" fmla="*/ 1356887 h 2143465"/>
              <a:gd name="connsiteX61" fmla="*/ 4441371 w 8119068"/>
              <a:gd name="connsiteY61" fmla="*/ 1407129 h 2143465"/>
              <a:gd name="connsiteX62" fmla="*/ 4481565 w 8119068"/>
              <a:gd name="connsiteY62" fmla="*/ 1437274 h 2143465"/>
              <a:gd name="connsiteX63" fmla="*/ 4491613 w 8119068"/>
              <a:gd name="connsiteY63" fmla="*/ 1467419 h 2143465"/>
              <a:gd name="connsiteX64" fmla="*/ 4551903 w 8119068"/>
              <a:gd name="connsiteY64" fmla="*/ 1497564 h 2143465"/>
              <a:gd name="connsiteX65" fmla="*/ 4612193 w 8119068"/>
              <a:gd name="connsiteY65" fmla="*/ 1557854 h 2143465"/>
              <a:gd name="connsiteX66" fmla="*/ 4705169 w 8119068"/>
              <a:gd name="connsiteY66" fmla="*/ 2134094 h 2143465"/>
              <a:gd name="connsiteX67" fmla="*/ 5365449 w 8119068"/>
              <a:gd name="connsiteY67" fmla="*/ 2090458 h 2143465"/>
              <a:gd name="connsiteX68" fmla="*/ 5409422 w 8119068"/>
              <a:gd name="connsiteY68" fmla="*/ 1517156 h 2143465"/>
              <a:gd name="connsiteX69" fmla="*/ 5586883 w 8119068"/>
              <a:gd name="connsiteY69" fmla="*/ 1487516 h 2143465"/>
              <a:gd name="connsiteX70" fmla="*/ 5617028 w 8119068"/>
              <a:gd name="connsiteY70" fmla="*/ 1477468 h 2143465"/>
              <a:gd name="connsiteX71" fmla="*/ 5757705 w 8119068"/>
              <a:gd name="connsiteY71" fmla="*/ 1497564 h 2143465"/>
              <a:gd name="connsiteX72" fmla="*/ 5978769 w 8119068"/>
              <a:gd name="connsiteY72" fmla="*/ 1487516 h 2143465"/>
              <a:gd name="connsiteX73" fmla="*/ 6008914 w 8119068"/>
              <a:gd name="connsiteY73" fmla="*/ 1497564 h 2143465"/>
              <a:gd name="connsiteX74" fmla="*/ 6059156 w 8119068"/>
              <a:gd name="connsiteY74" fmla="*/ 1437274 h 2143465"/>
              <a:gd name="connsiteX75" fmla="*/ 6129494 w 8119068"/>
              <a:gd name="connsiteY75" fmla="*/ 1407129 h 2143465"/>
              <a:gd name="connsiteX76" fmla="*/ 6229978 w 8119068"/>
              <a:gd name="connsiteY76" fmla="*/ 1397081 h 2143465"/>
              <a:gd name="connsiteX77" fmla="*/ 6280220 w 8119068"/>
              <a:gd name="connsiteY77" fmla="*/ 1376984 h 2143465"/>
              <a:gd name="connsiteX78" fmla="*/ 6320413 w 8119068"/>
              <a:gd name="connsiteY78" fmla="*/ 1366936 h 2143465"/>
              <a:gd name="connsiteX79" fmla="*/ 6340510 w 8119068"/>
              <a:gd name="connsiteY79" fmla="*/ 1336791 h 2143465"/>
              <a:gd name="connsiteX80" fmla="*/ 6370655 w 8119068"/>
              <a:gd name="connsiteY80" fmla="*/ 1326742 h 2143465"/>
              <a:gd name="connsiteX81" fmla="*/ 6451042 w 8119068"/>
              <a:gd name="connsiteY81" fmla="*/ 1316694 h 2143465"/>
              <a:gd name="connsiteX82" fmla="*/ 7325248 w 8119068"/>
              <a:gd name="connsiteY82" fmla="*/ 1306646 h 2143465"/>
              <a:gd name="connsiteX83" fmla="*/ 7415683 w 8119068"/>
              <a:gd name="connsiteY83" fmla="*/ 1276501 h 2143465"/>
              <a:gd name="connsiteX84" fmla="*/ 7475974 w 8119068"/>
              <a:gd name="connsiteY84" fmla="*/ 1256404 h 2143465"/>
              <a:gd name="connsiteX85" fmla="*/ 7506119 w 8119068"/>
              <a:gd name="connsiteY85" fmla="*/ 1246356 h 2143465"/>
              <a:gd name="connsiteX86" fmla="*/ 7556360 w 8119068"/>
              <a:gd name="connsiteY86" fmla="*/ 1196114 h 2143465"/>
              <a:gd name="connsiteX87" fmla="*/ 7576457 w 8119068"/>
              <a:gd name="connsiteY87" fmla="*/ 1165969 h 2143465"/>
              <a:gd name="connsiteX88" fmla="*/ 7606602 w 8119068"/>
              <a:gd name="connsiteY88" fmla="*/ 1145872 h 2143465"/>
              <a:gd name="connsiteX89" fmla="*/ 7676941 w 8119068"/>
              <a:gd name="connsiteY89" fmla="*/ 1105679 h 2143465"/>
              <a:gd name="connsiteX90" fmla="*/ 7707086 w 8119068"/>
              <a:gd name="connsiteY90" fmla="*/ 1075534 h 2143465"/>
              <a:gd name="connsiteX91" fmla="*/ 7737231 w 8119068"/>
              <a:gd name="connsiteY91" fmla="*/ 1055437 h 2143465"/>
              <a:gd name="connsiteX92" fmla="*/ 7757327 w 8119068"/>
              <a:gd name="connsiteY92" fmla="*/ 1015243 h 2143465"/>
              <a:gd name="connsiteX93" fmla="*/ 7787472 w 8119068"/>
              <a:gd name="connsiteY93" fmla="*/ 985098 h 2143465"/>
              <a:gd name="connsiteX94" fmla="*/ 7817617 w 8119068"/>
              <a:gd name="connsiteY94" fmla="*/ 944905 h 2143465"/>
              <a:gd name="connsiteX95" fmla="*/ 7827666 w 8119068"/>
              <a:gd name="connsiteY95" fmla="*/ 894663 h 2143465"/>
              <a:gd name="connsiteX96" fmla="*/ 7837714 w 8119068"/>
              <a:gd name="connsiteY96" fmla="*/ 864518 h 2143465"/>
              <a:gd name="connsiteX97" fmla="*/ 7847763 w 8119068"/>
              <a:gd name="connsiteY97" fmla="*/ 723841 h 2143465"/>
              <a:gd name="connsiteX98" fmla="*/ 7867859 w 8119068"/>
              <a:gd name="connsiteY98" fmla="*/ 683648 h 2143465"/>
              <a:gd name="connsiteX99" fmla="*/ 7877908 w 8119068"/>
              <a:gd name="connsiteY99" fmla="*/ 653503 h 2143465"/>
              <a:gd name="connsiteX100" fmla="*/ 7887956 w 8119068"/>
              <a:gd name="connsiteY100" fmla="*/ 522874 h 2143465"/>
              <a:gd name="connsiteX101" fmla="*/ 7908053 w 8119068"/>
              <a:gd name="connsiteY101" fmla="*/ 462584 h 2143465"/>
              <a:gd name="connsiteX102" fmla="*/ 7928149 w 8119068"/>
              <a:gd name="connsiteY102" fmla="*/ 402294 h 2143465"/>
              <a:gd name="connsiteX103" fmla="*/ 7938198 w 8119068"/>
              <a:gd name="connsiteY103" fmla="*/ 372149 h 2143465"/>
              <a:gd name="connsiteX104" fmla="*/ 7958294 w 8119068"/>
              <a:gd name="connsiteY104" fmla="*/ 342004 h 2143465"/>
              <a:gd name="connsiteX105" fmla="*/ 7988439 w 8119068"/>
              <a:gd name="connsiteY105" fmla="*/ 231472 h 2143465"/>
              <a:gd name="connsiteX106" fmla="*/ 8008536 w 8119068"/>
              <a:gd name="connsiteY106" fmla="*/ 191279 h 2143465"/>
              <a:gd name="connsiteX107" fmla="*/ 8018585 w 8119068"/>
              <a:gd name="connsiteY107" fmla="*/ 161134 h 2143465"/>
              <a:gd name="connsiteX108" fmla="*/ 8038681 w 8119068"/>
              <a:gd name="connsiteY108" fmla="*/ 70698 h 2143465"/>
              <a:gd name="connsiteX109" fmla="*/ 8109020 w 8119068"/>
              <a:gd name="connsiteY109" fmla="*/ 360 h 2143465"/>
              <a:gd name="connsiteX110" fmla="*/ 8119068 w 8119068"/>
              <a:gd name="connsiteY110" fmla="*/ 360 h 2143465"/>
              <a:gd name="connsiteX0" fmla="*/ 0 w 8119068"/>
              <a:gd name="connsiteY0" fmla="*/ 392246 h 2090540"/>
              <a:gd name="connsiteX1" fmla="*/ 20097 w 8119068"/>
              <a:gd name="connsiteY1" fmla="*/ 472632 h 2090540"/>
              <a:gd name="connsiteX2" fmla="*/ 40193 w 8119068"/>
              <a:gd name="connsiteY2" fmla="*/ 502778 h 2090540"/>
              <a:gd name="connsiteX3" fmla="*/ 90435 w 8119068"/>
              <a:gd name="connsiteY3" fmla="*/ 573116 h 2090540"/>
              <a:gd name="connsiteX4" fmla="*/ 120580 w 8119068"/>
              <a:gd name="connsiteY4" fmla="*/ 633406 h 2090540"/>
              <a:gd name="connsiteX5" fmla="*/ 190919 w 8119068"/>
              <a:gd name="connsiteY5" fmla="*/ 743938 h 2090540"/>
              <a:gd name="connsiteX6" fmla="*/ 221064 w 8119068"/>
              <a:gd name="connsiteY6" fmla="*/ 764035 h 2090540"/>
              <a:gd name="connsiteX7" fmla="*/ 241160 w 8119068"/>
              <a:gd name="connsiteY7" fmla="*/ 794180 h 2090540"/>
              <a:gd name="connsiteX8" fmla="*/ 251209 w 8119068"/>
              <a:gd name="connsiteY8" fmla="*/ 824325 h 2090540"/>
              <a:gd name="connsiteX9" fmla="*/ 281354 w 8119068"/>
              <a:gd name="connsiteY9" fmla="*/ 844421 h 2090540"/>
              <a:gd name="connsiteX10" fmla="*/ 321547 w 8119068"/>
              <a:gd name="connsiteY10" fmla="*/ 874567 h 2090540"/>
              <a:gd name="connsiteX11" fmla="*/ 351692 w 8119068"/>
              <a:gd name="connsiteY11" fmla="*/ 904712 h 2090540"/>
              <a:gd name="connsiteX12" fmla="*/ 422031 w 8119068"/>
              <a:gd name="connsiteY12" fmla="*/ 944905 h 2090540"/>
              <a:gd name="connsiteX13" fmla="*/ 442127 w 8119068"/>
              <a:gd name="connsiteY13" fmla="*/ 995147 h 2090540"/>
              <a:gd name="connsiteX14" fmla="*/ 502417 w 8119068"/>
              <a:gd name="connsiteY14" fmla="*/ 1055437 h 2090540"/>
              <a:gd name="connsiteX15" fmla="*/ 532563 w 8119068"/>
              <a:gd name="connsiteY15" fmla="*/ 1115727 h 2090540"/>
              <a:gd name="connsiteX16" fmla="*/ 562708 w 8119068"/>
              <a:gd name="connsiteY16" fmla="*/ 1135824 h 2090540"/>
              <a:gd name="connsiteX17" fmla="*/ 572756 w 8119068"/>
              <a:gd name="connsiteY17" fmla="*/ 1165969 h 2090540"/>
              <a:gd name="connsiteX18" fmla="*/ 622998 w 8119068"/>
              <a:gd name="connsiteY18" fmla="*/ 1226259 h 2090540"/>
              <a:gd name="connsiteX19" fmla="*/ 633046 w 8119068"/>
              <a:gd name="connsiteY19" fmla="*/ 1256404 h 2090540"/>
              <a:gd name="connsiteX20" fmla="*/ 763675 w 8119068"/>
              <a:gd name="connsiteY20" fmla="*/ 1326742 h 2090540"/>
              <a:gd name="connsiteX21" fmla="*/ 783771 w 8119068"/>
              <a:gd name="connsiteY21" fmla="*/ 1356887 h 2090540"/>
              <a:gd name="connsiteX22" fmla="*/ 844061 w 8119068"/>
              <a:gd name="connsiteY22" fmla="*/ 1397081 h 2090540"/>
              <a:gd name="connsiteX23" fmla="*/ 854110 w 8119068"/>
              <a:gd name="connsiteY23" fmla="*/ 1427226 h 2090540"/>
              <a:gd name="connsiteX24" fmla="*/ 904352 w 8119068"/>
              <a:gd name="connsiteY24" fmla="*/ 1477468 h 2090540"/>
              <a:gd name="connsiteX25" fmla="*/ 954593 w 8119068"/>
              <a:gd name="connsiteY25" fmla="*/ 1487516 h 2090540"/>
              <a:gd name="connsiteX26" fmla="*/ 1034980 w 8119068"/>
              <a:gd name="connsiteY26" fmla="*/ 1477468 h 2090540"/>
              <a:gd name="connsiteX27" fmla="*/ 1045028 w 8119068"/>
              <a:gd name="connsiteY27" fmla="*/ 1427226 h 2090540"/>
              <a:gd name="connsiteX28" fmla="*/ 1055077 w 8119068"/>
              <a:gd name="connsiteY28" fmla="*/ 1346839 h 2090540"/>
              <a:gd name="connsiteX29" fmla="*/ 1225899 w 8119068"/>
              <a:gd name="connsiteY29" fmla="*/ 1376984 h 2090540"/>
              <a:gd name="connsiteX30" fmla="*/ 1798099 w 8119068"/>
              <a:gd name="connsiteY30" fmla="*/ 1407381 h 2090540"/>
              <a:gd name="connsiteX31" fmla="*/ 1950214 w 8119068"/>
              <a:gd name="connsiteY31" fmla="*/ 1519177 h 2090540"/>
              <a:gd name="connsiteX32" fmla="*/ 2144758 w 8119068"/>
              <a:gd name="connsiteY32" fmla="*/ 1407509 h 2090540"/>
              <a:gd name="connsiteX33" fmla="*/ 2250831 w 8119068"/>
              <a:gd name="connsiteY33" fmla="*/ 1366936 h 2090540"/>
              <a:gd name="connsiteX34" fmla="*/ 2291024 w 8119068"/>
              <a:gd name="connsiteY34" fmla="*/ 1376984 h 2090540"/>
              <a:gd name="connsiteX35" fmla="*/ 2331210 w 8119068"/>
              <a:gd name="connsiteY35" fmla="*/ 1367896 h 2090540"/>
              <a:gd name="connsiteX36" fmla="*/ 2361356 w 8119068"/>
              <a:gd name="connsiteY36" fmla="*/ 1387993 h 2090540"/>
              <a:gd name="connsiteX37" fmla="*/ 2346300 w 8119068"/>
              <a:gd name="connsiteY37" fmla="*/ 1402165 h 2090540"/>
              <a:gd name="connsiteX38" fmla="*/ 2406584 w 8119068"/>
              <a:gd name="connsiteY38" fmla="*/ 1404367 h 2090540"/>
              <a:gd name="connsiteX39" fmla="*/ 2446771 w 8119068"/>
              <a:gd name="connsiteY39" fmla="*/ 1397481 h 2090540"/>
              <a:gd name="connsiteX40" fmla="*/ 2497006 w 8119068"/>
              <a:gd name="connsiteY40" fmla="*/ 1411933 h 2090540"/>
              <a:gd name="connsiteX41" fmla="*/ 2537207 w 8119068"/>
              <a:gd name="connsiteY41" fmla="*/ 1410691 h 2090540"/>
              <a:gd name="connsiteX42" fmla="*/ 2584940 w 8119068"/>
              <a:gd name="connsiteY42" fmla="*/ 1405047 h 2090540"/>
              <a:gd name="connsiteX43" fmla="*/ 2705527 w 8119068"/>
              <a:gd name="connsiteY43" fmla="*/ 1410691 h 2090540"/>
              <a:gd name="connsiteX44" fmla="*/ 2753254 w 8119068"/>
              <a:gd name="connsiteY44" fmla="*/ 1422262 h 2090540"/>
              <a:gd name="connsiteX45" fmla="*/ 2798469 w 8119068"/>
              <a:gd name="connsiteY45" fmla="*/ 1425704 h 2090540"/>
              <a:gd name="connsiteX46" fmla="*/ 2831122 w 8119068"/>
              <a:gd name="connsiteY46" fmla="*/ 1411251 h 2090540"/>
              <a:gd name="connsiteX47" fmla="*/ 2873828 w 8119068"/>
              <a:gd name="connsiteY47" fmla="*/ 1437274 h 2090540"/>
              <a:gd name="connsiteX48" fmla="*/ 3135086 w 8119068"/>
              <a:gd name="connsiteY48" fmla="*/ 1447323 h 2090540"/>
              <a:gd name="connsiteX49" fmla="*/ 3386294 w 8119068"/>
              <a:gd name="connsiteY49" fmla="*/ 1467419 h 2090540"/>
              <a:gd name="connsiteX50" fmla="*/ 3486778 w 8119068"/>
              <a:gd name="connsiteY50" fmla="*/ 1437274 h 2090540"/>
              <a:gd name="connsiteX51" fmla="*/ 3547068 w 8119068"/>
              <a:gd name="connsiteY51" fmla="*/ 1417178 h 2090540"/>
              <a:gd name="connsiteX52" fmla="*/ 3617406 w 8119068"/>
              <a:gd name="connsiteY52" fmla="*/ 1387032 h 2090540"/>
              <a:gd name="connsiteX53" fmla="*/ 3647552 w 8119068"/>
              <a:gd name="connsiteY53" fmla="*/ 1366936 h 2090540"/>
              <a:gd name="connsiteX54" fmla="*/ 3697793 w 8119068"/>
              <a:gd name="connsiteY54" fmla="*/ 1356887 h 2090540"/>
              <a:gd name="connsiteX55" fmla="*/ 3798277 w 8119068"/>
              <a:gd name="connsiteY55" fmla="*/ 1316694 h 2090540"/>
              <a:gd name="connsiteX56" fmla="*/ 3828422 w 8119068"/>
              <a:gd name="connsiteY56" fmla="*/ 1296597 h 2090540"/>
              <a:gd name="connsiteX57" fmla="*/ 4059534 w 8119068"/>
              <a:gd name="connsiteY57" fmla="*/ 1306646 h 2090540"/>
              <a:gd name="connsiteX58" fmla="*/ 4230356 w 8119068"/>
              <a:gd name="connsiteY58" fmla="*/ 1326742 h 2090540"/>
              <a:gd name="connsiteX59" fmla="*/ 4300694 w 8119068"/>
              <a:gd name="connsiteY59" fmla="*/ 1336791 h 2090540"/>
              <a:gd name="connsiteX60" fmla="*/ 4381081 w 8119068"/>
              <a:gd name="connsiteY60" fmla="*/ 1356887 h 2090540"/>
              <a:gd name="connsiteX61" fmla="*/ 4441371 w 8119068"/>
              <a:gd name="connsiteY61" fmla="*/ 1407129 h 2090540"/>
              <a:gd name="connsiteX62" fmla="*/ 4481565 w 8119068"/>
              <a:gd name="connsiteY62" fmla="*/ 1437274 h 2090540"/>
              <a:gd name="connsiteX63" fmla="*/ 4491613 w 8119068"/>
              <a:gd name="connsiteY63" fmla="*/ 1467419 h 2090540"/>
              <a:gd name="connsiteX64" fmla="*/ 4551903 w 8119068"/>
              <a:gd name="connsiteY64" fmla="*/ 1497564 h 2090540"/>
              <a:gd name="connsiteX65" fmla="*/ 4612193 w 8119068"/>
              <a:gd name="connsiteY65" fmla="*/ 1557854 h 2090540"/>
              <a:gd name="connsiteX66" fmla="*/ 4822411 w 8119068"/>
              <a:gd name="connsiteY66" fmla="*/ 1564315 h 2090540"/>
              <a:gd name="connsiteX67" fmla="*/ 5365449 w 8119068"/>
              <a:gd name="connsiteY67" fmla="*/ 2090458 h 2090540"/>
              <a:gd name="connsiteX68" fmla="*/ 5409422 w 8119068"/>
              <a:gd name="connsiteY68" fmla="*/ 1517156 h 2090540"/>
              <a:gd name="connsiteX69" fmla="*/ 5586883 w 8119068"/>
              <a:gd name="connsiteY69" fmla="*/ 1487516 h 2090540"/>
              <a:gd name="connsiteX70" fmla="*/ 5617028 w 8119068"/>
              <a:gd name="connsiteY70" fmla="*/ 1477468 h 2090540"/>
              <a:gd name="connsiteX71" fmla="*/ 5757705 w 8119068"/>
              <a:gd name="connsiteY71" fmla="*/ 1497564 h 2090540"/>
              <a:gd name="connsiteX72" fmla="*/ 5978769 w 8119068"/>
              <a:gd name="connsiteY72" fmla="*/ 1487516 h 2090540"/>
              <a:gd name="connsiteX73" fmla="*/ 6008914 w 8119068"/>
              <a:gd name="connsiteY73" fmla="*/ 1497564 h 2090540"/>
              <a:gd name="connsiteX74" fmla="*/ 6059156 w 8119068"/>
              <a:gd name="connsiteY74" fmla="*/ 1437274 h 2090540"/>
              <a:gd name="connsiteX75" fmla="*/ 6129494 w 8119068"/>
              <a:gd name="connsiteY75" fmla="*/ 1407129 h 2090540"/>
              <a:gd name="connsiteX76" fmla="*/ 6229978 w 8119068"/>
              <a:gd name="connsiteY76" fmla="*/ 1397081 h 2090540"/>
              <a:gd name="connsiteX77" fmla="*/ 6280220 w 8119068"/>
              <a:gd name="connsiteY77" fmla="*/ 1376984 h 2090540"/>
              <a:gd name="connsiteX78" fmla="*/ 6320413 w 8119068"/>
              <a:gd name="connsiteY78" fmla="*/ 1366936 h 2090540"/>
              <a:gd name="connsiteX79" fmla="*/ 6340510 w 8119068"/>
              <a:gd name="connsiteY79" fmla="*/ 1336791 h 2090540"/>
              <a:gd name="connsiteX80" fmla="*/ 6370655 w 8119068"/>
              <a:gd name="connsiteY80" fmla="*/ 1326742 h 2090540"/>
              <a:gd name="connsiteX81" fmla="*/ 6451042 w 8119068"/>
              <a:gd name="connsiteY81" fmla="*/ 1316694 h 2090540"/>
              <a:gd name="connsiteX82" fmla="*/ 7325248 w 8119068"/>
              <a:gd name="connsiteY82" fmla="*/ 1306646 h 2090540"/>
              <a:gd name="connsiteX83" fmla="*/ 7415683 w 8119068"/>
              <a:gd name="connsiteY83" fmla="*/ 1276501 h 2090540"/>
              <a:gd name="connsiteX84" fmla="*/ 7475974 w 8119068"/>
              <a:gd name="connsiteY84" fmla="*/ 1256404 h 2090540"/>
              <a:gd name="connsiteX85" fmla="*/ 7506119 w 8119068"/>
              <a:gd name="connsiteY85" fmla="*/ 1246356 h 2090540"/>
              <a:gd name="connsiteX86" fmla="*/ 7556360 w 8119068"/>
              <a:gd name="connsiteY86" fmla="*/ 1196114 h 2090540"/>
              <a:gd name="connsiteX87" fmla="*/ 7576457 w 8119068"/>
              <a:gd name="connsiteY87" fmla="*/ 1165969 h 2090540"/>
              <a:gd name="connsiteX88" fmla="*/ 7606602 w 8119068"/>
              <a:gd name="connsiteY88" fmla="*/ 1145872 h 2090540"/>
              <a:gd name="connsiteX89" fmla="*/ 7676941 w 8119068"/>
              <a:gd name="connsiteY89" fmla="*/ 1105679 h 2090540"/>
              <a:gd name="connsiteX90" fmla="*/ 7707086 w 8119068"/>
              <a:gd name="connsiteY90" fmla="*/ 1075534 h 2090540"/>
              <a:gd name="connsiteX91" fmla="*/ 7737231 w 8119068"/>
              <a:gd name="connsiteY91" fmla="*/ 1055437 h 2090540"/>
              <a:gd name="connsiteX92" fmla="*/ 7757327 w 8119068"/>
              <a:gd name="connsiteY92" fmla="*/ 1015243 h 2090540"/>
              <a:gd name="connsiteX93" fmla="*/ 7787472 w 8119068"/>
              <a:gd name="connsiteY93" fmla="*/ 985098 h 2090540"/>
              <a:gd name="connsiteX94" fmla="*/ 7817617 w 8119068"/>
              <a:gd name="connsiteY94" fmla="*/ 944905 h 2090540"/>
              <a:gd name="connsiteX95" fmla="*/ 7827666 w 8119068"/>
              <a:gd name="connsiteY95" fmla="*/ 894663 h 2090540"/>
              <a:gd name="connsiteX96" fmla="*/ 7837714 w 8119068"/>
              <a:gd name="connsiteY96" fmla="*/ 864518 h 2090540"/>
              <a:gd name="connsiteX97" fmla="*/ 7847763 w 8119068"/>
              <a:gd name="connsiteY97" fmla="*/ 723841 h 2090540"/>
              <a:gd name="connsiteX98" fmla="*/ 7867859 w 8119068"/>
              <a:gd name="connsiteY98" fmla="*/ 683648 h 2090540"/>
              <a:gd name="connsiteX99" fmla="*/ 7877908 w 8119068"/>
              <a:gd name="connsiteY99" fmla="*/ 653503 h 2090540"/>
              <a:gd name="connsiteX100" fmla="*/ 7887956 w 8119068"/>
              <a:gd name="connsiteY100" fmla="*/ 522874 h 2090540"/>
              <a:gd name="connsiteX101" fmla="*/ 7908053 w 8119068"/>
              <a:gd name="connsiteY101" fmla="*/ 462584 h 2090540"/>
              <a:gd name="connsiteX102" fmla="*/ 7928149 w 8119068"/>
              <a:gd name="connsiteY102" fmla="*/ 402294 h 2090540"/>
              <a:gd name="connsiteX103" fmla="*/ 7938198 w 8119068"/>
              <a:gd name="connsiteY103" fmla="*/ 372149 h 2090540"/>
              <a:gd name="connsiteX104" fmla="*/ 7958294 w 8119068"/>
              <a:gd name="connsiteY104" fmla="*/ 342004 h 2090540"/>
              <a:gd name="connsiteX105" fmla="*/ 7988439 w 8119068"/>
              <a:gd name="connsiteY105" fmla="*/ 231472 h 2090540"/>
              <a:gd name="connsiteX106" fmla="*/ 8008536 w 8119068"/>
              <a:gd name="connsiteY106" fmla="*/ 191279 h 2090540"/>
              <a:gd name="connsiteX107" fmla="*/ 8018585 w 8119068"/>
              <a:gd name="connsiteY107" fmla="*/ 161134 h 2090540"/>
              <a:gd name="connsiteX108" fmla="*/ 8038681 w 8119068"/>
              <a:gd name="connsiteY108" fmla="*/ 70698 h 2090540"/>
              <a:gd name="connsiteX109" fmla="*/ 8109020 w 8119068"/>
              <a:gd name="connsiteY109" fmla="*/ 360 h 2090540"/>
              <a:gd name="connsiteX110" fmla="*/ 8119068 w 8119068"/>
              <a:gd name="connsiteY110" fmla="*/ 360 h 2090540"/>
              <a:gd name="connsiteX0" fmla="*/ 0 w 8119068"/>
              <a:gd name="connsiteY0" fmla="*/ 392246 h 1570855"/>
              <a:gd name="connsiteX1" fmla="*/ 20097 w 8119068"/>
              <a:gd name="connsiteY1" fmla="*/ 472632 h 1570855"/>
              <a:gd name="connsiteX2" fmla="*/ 40193 w 8119068"/>
              <a:gd name="connsiteY2" fmla="*/ 502778 h 1570855"/>
              <a:gd name="connsiteX3" fmla="*/ 90435 w 8119068"/>
              <a:gd name="connsiteY3" fmla="*/ 573116 h 1570855"/>
              <a:gd name="connsiteX4" fmla="*/ 120580 w 8119068"/>
              <a:gd name="connsiteY4" fmla="*/ 633406 h 1570855"/>
              <a:gd name="connsiteX5" fmla="*/ 190919 w 8119068"/>
              <a:gd name="connsiteY5" fmla="*/ 743938 h 1570855"/>
              <a:gd name="connsiteX6" fmla="*/ 221064 w 8119068"/>
              <a:gd name="connsiteY6" fmla="*/ 764035 h 1570855"/>
              <a:gd name="connsiteX7" fmla="*/ 241160 w 8119068"/>
              <a:gd name="connsiteY7" fmla="*/ 794180 h 1570855"/>
              <a:gd name="connsiteX8" fmla="*/ 251209 w 8119068"/>
              <a:gd name="connsiteY8" fmla="*/ 824325 h 1570855"/>
              <a:gd name="connsiteX9" fmla="*/ 281354 w 8119068"/>
              <a:gd name="connsiteY9" fmla="*/ 844421 h 1570855"/>
              <a:gd name="connsiteX10" fmla="*/ 321547 w 8119068"/>
              <a:gd name="connsiteY10" fmla="*/ 874567 h 1570855"/>
              <a:gd name="connsiteX11" fmla="*/ 351692 w 8119068"/>
              <a:gd name="connsiteY11" fmla="*/ 904712 h 1570855"/>
              <a:gd name="connsiteX12" fmla="*/ 422031 w 8119068"/>
              <a:gd name="connsiteY12" fmla="*/ 944905 h 1570855"/>
              <a:gd name="connsiteX13" fmla="*/ 442127 w 8119068"/>
              <a:gd name="connsiteY13" fmla="*/ 995147 h 1570855"/>
              <a:gd name="connsiteX14" fmla="*/ 502417 w 8119068"/>
              <a:gd name="connsiteY14" fmla="*/ 1055437 h 1570855"/>
              <a:gd name="connsiteX15" fmla="*/ 532563 w 8119068"/>
              <a:gd name="connsiteY15" fmla="*/ 1115727 h 1570855"/>
              <a:gd name="connsiteX16" fmla="*/ 562708 w 8119068"/>
              <a:gd name="connsiteY16" fmla="*/ 1135824 h 1570855"/>
              <a:gd name="connsiteX17" fmla="*/ 572756 w 8119068"/>
              <a:gd name="connsiteY17" fmla="*/ 1165969 h 1570855"/>
              <a:gd name="connsiteX18" fmla="*/ 622998 w 8119068"/>
              <a:gd name="connsiteY18" fmla="*/ 1226259 h 1570855"/>
              <a:gd name="connsiteX19" fmla="*/ 633046 w 8119068"/>
              <a:gd name="connsiteY19" fmla="*/ 1256404 h 1570855"/>
              <a:gd name="connsiteX20" fmla="*/ 763675 w 8119068"/>
              <a:gd name="connsiteY20" fmla="*/ 1326742 h 1570855"/>
              <a:gd name="connsiteX21" fmla="*/ 783771 w 8119068"/>
              <a:gd name="connsiteY21" fmla="*/ 1356887 h 1570855"/>
              <a:gd name="connsiteX22" fmla="*/ 844061 w 8119068"/>
              <a:gd name="connsiteY22" fmla="*/ 1397081 h 1570855"/>
              <a:gd name="connsiteX23" fmla="*/ 854110 w 8119068"/>
              <a:gd name="connsiteY23" fmla="*/ 1427226 h 1570855"/>
              <a:gd name="connsiteX24" fmla="*/ 904352 w 8119068"/>
              <a:gd name="connsiteY24" fmla="*/ 1477468 h 1570855"/>
              <a:gd name="connsiteX25" fmla="*/ 954593 w 8119068"/>
              <a:gd name="connsiteY25" fmla="*/ 1487516 h 1570855"/>
              <a:gd name="connsiteX26" fmla="*/ 1034980 w 8119068"/>
              <a:gd name="connsiteY26" fmla="*/ 1477468 h 1570855"/>
              <a:gd name="connsiteX27" fmla="*/ 1045028 w 8119068"/>
              <a:gd name="connsiteY27" fmla="*/ 1427226 h 1570855"/>
              <a:gd name="connsiteX28" fmla="*/ 1055077 w 8119068"/>
              <a:gd name="connsiteY28" fmla="*/ 1346839 h 1570855"/>
              <a:gd name="connsiteX29" fmla="*/ 1225899 w 8119068"/>
              <a:gd name="connsiteY29" fmla="*/ 1376984 h 1570855"/>
              <a:gd name="connsiteX30" fmla="*/ 1798099 w 8119068"/>
              <a:gd name="connsiteY30" fmla="*/ 1407381 h 1570855"/>
              <a:gd name="connsiteX31" fmla="*/ 1950214 w 8119068"/>
              <a:gd name="connsiteY31" fmla="*/ 1519177 h 1570855"/>
              <a:gd name="connsiteX32" fmla="*/ 2144758 w 8119068"/>
              <a:gd name="connsiteY32" fmla="*/ 1407509 h 1570855"/>
              <a:gd name="connsiteX33" fmla="*/ 2250831 w 8119068"/>
              <a:gd name="connsiteY33" fmla="*/ 1366936 h 1570855"/>
              <a:gd name="connsiteX34" fmla="*/ 2291024 w 8119068"/>
              <a:gd name="connsiteY34" fmla="*/ 1376984 h 1570855"/>
              <a:gd name="connsiteX35" fmla="*/ 2331210 w 8119068"/>
              <a:gd name="connsiteY35" fmla="*/ 1367896 h 1570855"/>
              <a:gd name="connsiteX36" fmla="*/ 2361356 w 8119068"/>
              <a:gd name="connsiteY36" fmla="*/ 1387993 h 1570855"/>
              <a:gd name="connsiteX37" fmla="*/ 2346300 w 8119068"/>
              <a:gd name="connsiteY37" fmla="*/ 1402165 h 1570855"/>
              <a:gd name="connsiteX38" fmla="*/ 2406584 w 8119068"/>
              <a:gd name="connsiteY38" fmla="*/ 1404367 h 1570855"/>
              <a:gd name="connsiteX39" fmla="*/ 2446771 w 8119068"/>
              <a:gd name="connsiteY39" fmla="*/ 1397481 h 1570855"/>
              <a:gd name="connsiteX40" fmla="*/ 2497006 w 8119068"/>
              <a:gd name="connsiteY40" fmla="*/ 1411933 h 1570855"/>
              <a:gd name="connsiteX41" fmla="*/ 2537207 w 8119068"/>
              <a:gd name="connsiteY41" fmla="*/ 1410691 h 1570855"/>
              <a:gd name="connsiteX42" fmla="*/ 2584940 w 8119068"/>
              <a:gd name="connsiteY42" fmla="*/ 1405047 h 1570855"/>
              <a:gd name="connsiteX43" fmla="*/ 2705527 w 8119068"/>
              <a:gd name="connsiteY43" fmla="*/ 1410691 h 1570855"/>
              <a:gd name="connsiteX44" fmla="*/ 2753254 w 8119068"/>
              <a:gd name="connsiteY44" fmla="*/ 1422262 h 1570855"/>
              <a:gd name="connsiteX45" fmla="*/ 2798469 w 8119068"/>
              <a:gd name="connsiteY45" fmla="*/ 1425704 h 1570855"/>
              <a:gd name="connsiteX46" fmla="*/ 2831122 w 8119068"/>
              <a:gd name="connsiteY46" fmla="*/ 1411251 h 1570855"/>
              <a:gd name="connsiteX47" fmla="*/ 2873828 w 8119068"/>
              <a:gd name="connsiteY47" fmla="*/ 1437274 h 1570855"/>
              <a:gd name="connsiteX48" fmla="*/ 3135086 w 8119068"/>
              <a:gd name="connsiteY48" fmla="*/ 1447323 h 1570855"/>
              <a:gd name="connsiteX49" fmla="*/ 3386294 w 8119068"/>
              <a:gd name="connsiteY49" fmla="*/ 1467419 h 1570855"/>
              <a:gd name="connsiteX50" fmla="*/ 3486778 w 8119068"/>
              <a:gd name="connsiteY50" fmla="*/ 1437274 h 1570855"/>
              <a:gd name="connsiteX51" fmla="*/ 3547068 w 8119068"/>
              <a:gd name="connsiteY51" fmla="*/ 1417178 h 1570855"/>
              <a:gd name="connsiteX52" fmla="*/ 3617406 w 8119068"/>
              <a:gd name="connsiteY52" fmla="*/ 1387032 h 1570855"/>
              <a:gd name="connsiteX53" fmla="*/ 3647552 w 8119068"/>
              <a:gd name="connsiteY53" fmla="*/ 1366936 h 1570855"/>
              <a:gd name="connsiteX54" fmla="*/ 3697793 w 8119068"/>
              <a:gd name="connsiteY54" fmla="*/ 1356887 h 1570855"/>
              <a:gd name="connsiteX55" fmla="*/ 3798277 w 8119068"/>
              <a:gd name="connsiteY55" fmla="*/ 1316694 h 1570855"/>
              <a:gd name="connsiteX56" fmla="*/ 3828422 w 8119068"/>
              <a:gd name="connsiteY56" fmla="*/ 1296597 h 1570855"/>
              <a:gd name="connsiteX57" fmla="*/ 4059534 w 8119068"/>
              <a:gd name="connsiteY57" fmla="*/ 1306646 h 1570855"/>
              <a:gd name="connsiteX58" fmla="*/ 4230356 w 8119068"/>
              <a:gd name="connsiteY58" fmla="*/ 1326742 h 1570855"/>
              <a:gd name="connsiteX59" fmla="*/ 4300694 w 8119068"/>
              <a:gd name="connsiteY59" fmla="*/ 1336791 h 1570855"/>
              <a:gd name="connsiteX60" fmla="*/ 4381081 w 8119068"/>
              <a:gd name="connsiteY60" fmla="*/ 1356887 h 1570855"/>
              <a:gd name="connsiteX61" fmla="*/ 4441371 w 8119068"/>
              <a:gd name="connsiteY61" fmla="*/ 1407129 h 1570855"/>
              <a:gd name="connsiteX62" fmla="*/ 4481565 w 8119068"/>
              <a:gd name="connsiteY62" fmla="*/ 1437274 h 1570855"/>
              <a:gd name="connsiteX63" fmla="*/ 4491613 w 8119068"/>
              <a:gd name="connsiteY63" fmla="*/ 1467419 h 1570855"/>
              <a:gd name="connsiteX64" fmla="*/ 4551903 w 8119068"/>
              <a:gd name="connsiteY64" fmla="*/ 1497564 h 1570855"/>
              <a:gd name="connsiteX65" fmla="*/ 4612193 w 8119068"/>
              <a:gd name="connsiteY65" fmla="*/ 1557854 h 1570855"/>
              <a:gd name="connsiteX66" fmla="*/ 4822411 w 8119068"/>
              <a:gd name="connsiteY66" fmla="*/ 1564315 h 1570855"/>
              <a:gd name="connsiteX67" fmla="*/ 4964869 w 8119068"/>
              <a:gd name="connsiteY67" fmla="*/ 1398583 h 1570855"/>
              <a:gd name="connsiteX68" fmla="*/ 5409422 w 8119068"/>
              <a:gd name="connsiteY68" fmla="*/ 1517156 h 1570855"/>
              <a:gd name="connsiteX69" fmla="*/ 5586883 w 8119068"/>
              <a:gd name="connsiteY69" fmla="*/ 1487516 h 1570855"/>
              <a:gd name="connsiteX70" fmla="*/ 5617028 w 8119068"/>
              <a:gd name="connsiteY70" fmla="*/ 1477468 h 1570855"/>
              <a:gd name="connsiteX71" fmla="*/ 5757705 w 8119068"/>
              <a:gd name="connsiteY71" fmla="*/ 1497564 h 1570855"/>
              <a:gd name="connsiteX72" fmla="*/ 5978769 w 8119068"/>
              <a:gd name="connsiteY72" fmla="*/ 1487516 h 1570855"/>
              <a:gd name="connsiteX73" fmla="*/ 6008914 w 8119068"/>
              <a:gd name="connsiteY73" fmla="*/ 1497564 h 1570855"/>
              <a:gd name="connsiteX74" fmla="*/ 6059156 w 8119068"/>
              <a:gd name="connsiteY74" fmla="*/ 1437274 h 1570855"/>
              <a:gd name="connsiteX75" fmla="*/ 6129494 w 8119068"/>
              <a:gd name="connsiteY75" fmla="*/ 1407129 h 1570855"/>
              <a:gd name="connsiteX76" fmla="*/ 6229978 w 8119068"/>
              <a:gd name="connsiteY76" fmla="*/ 1397081 h 1570855"/>
              <a:gd name="connsiteX77" fmla="*/ 6280220 w 8119068"/>
              <a:gd name="connsiteY77" fmla="*/ 1376984 h 1570855"/>
              <a:gd name="connsiteX78" fmla="*/ 6320413 w 8119068"/>
              <a:gd name="connsiteY78" fmla="*/ 1366936 h 1570855"/>
              <a:gd name="connsiteX79" fmla="*/ 6340510 w 8119068"/>
              <a:gd name="connsiteY79" fmla="*/ 1336791 h 1570855"/>
              <a:gd name="connsiteX80" fmla="*/ 6370655 w 8119068"/>
              <a:gd name="connsiteY80" fmla="*/ 1326742 h 1570855"/>
              <a:gd name="connsiteX81" fmla="*/ 6451042 w 8119068"/>
              <a:gd name="connsiteY81" fmla="*/ 1316694 h 1570855"/>
              <a:gd name="connsiteX82" fmla="*/ 7325248 w 8119068"/>
              <a:gd name="connsiteY82" fmla="*/ 1306646 h 1570855"/>
              <a:gd name="connsiteX83" fmla="*/ 7415683 w 8119068"/>
              <a:gd name="connsiteY83" fmla="*/ 1276501 h 1570855"/>
              <a:gd name="connsiteX84" fmla="*/ 7475974 w 8119068"/>
              <a:gd name="connsiteY84" fmla="*/ 1256404 h 1570855"/>
              <a:gd name="connsiteX85" fmla="*/ 7506119 w 8119068"/>
              <a:gd name="connsiteY85" fmla="*/ 1246356 h 1570855"/>
              <a:gd name="connsiteX86" fmla="*/ 7556360 w 8119068"/>
              <a:gd name="connsiteY86" fmla="*/ 1196114 h 1570855"/>
              <a:gd name="connsiteX87" fmla="*/ 7576457 w 8119068"/>
              <a:gd name="connsiteY87" fmla="*/ 1165969 h 1570855"/>
              <a:gd name="connsiteX88" fmla="*/ 7606602 w 8119068"/>
              <a:gd name="connsiteY88" fmla="*/ 1145872 h 1570855"/>
              <a:gd name="connsiteX89" fmla="*/ 7676941 w 8119068"/>
              <a:gd name="connsiteY89" fmla="*/ 1105679 h 1570855"/>
              <a:gd name="connsiteX90" fmla="*/ 7707086 w 8119068"/>
              <a:gd name="connsiteY90" fmla="*/ 1075534 h 1570855"/>
              <a:gd name="connsiteX91" fmla="*/ 7737231 w 8119068"/>
              <a:gd name="connsiteY91" fmla="*/ 1055437 h 1570855"/>
              <a:gd name="connsiteX92" fmla="*/ 7757327 w 8119068"/>
              <a:gd name="connsiteY92" fmla="*/ 1015243 h 1570855"/>
              <a:gd name="connsiteX93" fmla="*/ 7787472 w 8119068"/>
              <a:gd name="connsiteY93" fmla="*/ 985098 h 1570855"/>
              <a:gd name="connsiteX94" fmla="*/ 7817617 w 8119068"/>
              <a:gd name="connsiteY94" fmla="*/ 944905 h 1570855"/>
              <a:gd name="connsiteX95" fmla="*/ 7827666 w 8119068"/>
              <a:gd name="connsiteY95" fmla="*/ 894663 h 1570855"/>
              <a:gd name="connsiteX96" fmla="*/ 7837714 w 8119068"/>
              <a:gd name="connsiteY96" fmla="*/ 864518 h 1570855"/>
              <a:gd name="connsiteX97" fmla="*/ 7847763 w 8119068"/>
              <a:gd name="connsiteY97" fmla="*/ 723841 h 1570855"/>
              <a:gd name="connsiteX98" fmla="*/ 7867859 w 8119068"/>
              <a:gd name="connsiteY98" fmla="*/ 683648 h 1570855"/>
              <a:gd name="connsiteX99" fmla="*/ 7877908 w 8119068"/>
              <a:gd name="connsiteY99" fmla="*/ 653503 h 1570855"/>
              <a:gd name="connsiteX100" fmla="*/ 7887956 w 8119068"/>
              <a:gd name="connsiteY100" fmla="*/ 522874 h 1570855"/>
              <a:gd name="connsiteX101" fmla="*/ 7908053 w 8119068"/>
              <a:gd name="connsiteY101" fmla="*/ 462584 h 1570855"/>
              <a:gd name="connsiteX102" fmla="*/ 7928149 w 8119068"/>
              <a:gd name="connsiteY102" fmla="*/ 402294 h 1570855"/>
              <a:gd name="connsiteX103" fmla="*/ 7938198 w 8119068"/>
              <a:gd name="connsiteY103" fmla="*/ 372149 h 1570855"/>
              <a:gd name="connsiteX104" fmla="*/ 7958294 w 8119068"/>
              <a:gd name="connsiteY104" fmla="*/ 342004 h 1570855"/>
              <a:gd name="connsiteX105" fmla="*/ 7988439 w 8119068"/>
              <a:gd name="connsiteY105" fmla="*/ 231472 h 1570855"/>
              <a:gd name="connsiteX106" fmla="*/ 8008536 w 8119068"/>
              <a:gd name="connsiteY106" fmla="*/ 191279 h 1570855"/>
              <a:gd name="connsiteX107" fmla="*/ 8018585 w 8119068"/>
              <a:gd name="connsiteY107" fmla="*/ 161134 h 1570855"/>
              <a:gd name="connsiteX108" fmla="*/ 8038681 w 8119068"/>
              <a:gd name="connsiteY108" fmla="*/ 70698 h 1570855"/>
              <a:gd name="connsiteX109" fmla="*/ 8109020 w 8119068"/>
              <a:gd name="connsiteY109" fmla="*/ 360 h 1570855"/>
              <a:gd name="connsiteX110" fmla="*/ 8119068 w 8119068"/>
              <a:gd name="connsiteY110" fmla="*/ 360 h 1570855"/>
              <a:gd name="connsiteX0" fmla="*/ 0 w 8119068"/>
              <a:gd name="connsiteY0" fmla="*/ 392246 h 1690882"/>
              <a:gd name="connsiteX1" fmla="*/ 20097 w 8119068"/>
              <a:gd name="connsiteY1" fmla="*/ 472632 h 1690882"/>
              <a:gd name="connsiteX2" fmla="*/ 40193 w 8119068"/>
              <a:gd name="connsiteY2" fmla="*/ 502778 h 1690882"/>
              <a:gd name="connsiteX3" fmla="*/ 90435 w 8119068"/>
              <a:gd name="connsiteY3" fmla="*/ 573116 h 1690882"/>
              <a:gd name="connsiteX4" fmla="*/ 120580 w 8119068"/>
              <a:gd name="connsiteY4" fmla="*/ 633406 h 1690882"/>
              <a:gd name="connsiteX5" fmla="*/ 190919 w 8119068"/>
              <a:gd name="connsiteY5" fmla="*/ 743938 h 1690882"/>
              <a:gd name="connsiteX6" fmla="*/ 221064 w 8119068"/>
              <a:gd name="connsiteY6" fmla="*/ 764035 h 1690882"/>
              <a:gd name="connsiteX7" fmla="*/ 241160 w 8119068"/>
              <a:gd name="connsiteY7" fmla="*/ 794180 h 1690882"/>
              <a:gd name="connsiteX8" fmla="*/ 251209 w 8119068"/>
              <a:gd name="connsiteY8" fmla="*/ 824325 h 1690882"/>
              <a:gd name="connsiteX9" fmla="*/ 281354 w 8119068"/>
              <a:gd name="connsiteY9" fmla="*/ 844421 h 1690882"/>
              <a:gd name="connsiteX10" fmla="*/ 321547 w 8119068"/>
              <a:gd name="connsiteY10" fmla="*/ 874567 h 1690882"/>
              <a:gd name="connsiteX11" fmla="*/ 351692 w 8119068"/>
              <a:gd name="connsiteY11" fmla="*/ 904712 h 1690882"/>
              <a:gd name="connsiteX12" fmla="*/ 422031 w 8119068"/>
              <a:gd name="connsiteY12" fmla="*/ 944905 h 1690882"/>
              <a:gd name="connsiteX13" fmla="*/ 442127 w 8119068"/>
              <a:gd name="connsiteY13" fmla="*/ 995147 h 1690882"/>
              <a:gd name="connsiteX14" fmla="*/ 502417 w 8119068"/>
              <a:gd name="connsiteY14" fmla="*/ 1055437 h 1690882"/>
              <a:gd name="connsiteX15" fmla="*/ 532563 w 8119068"/>
              <a:gd name="connsiteY15" fmla="*/ 1115727 h 1690882"/>
              <a:gd name="connsiteX16" fmla="*/ 562708 w 8119068"/>
              <a:gd name="connsiteY16" fmla="*/ 1135824 h 1690882"/>
              <a:gd name="connsiteX17" fmla="*/ 572756 w 8119068"/>
              <a:gd name="connsiteY17" fmla="*/ 1165969 h 1690882"/>
              <a:gd name="connsiteX18" fmla="*/ 622998 w 8119068"/>
              <a:gd name="connsiteY18" fmla="*/ 1226259 h 1690882"/>
              <a:gd name="connsiteX19" fmla="*/ 633046 w 8119068"/>
              <a:gd name="connsiteY19" fmla="*/ 1256404 h 1690882"/>
              <a:gd name="connsiteX20" fmla="*/ 763675 w 8119068"/>
              <a:gd name="connsiteY20" fmla="*/ 1326742 h 1690882"/>
              <a:gd name="connsiteX21" fmla="*/ 783771 w 8119068"/>
              <a:gd name="connsiteY21" fmla="*/ 1356887 h 1690882"/>
              <a:gd name="connsiteX22" fmla="*/ 844061 w 8119068"/>
              <a:gd name="connsiteY22" fmla="*/ 1397081 h 1690882"/>
              <a:gd name="connsiteX23" fmla="*/ 854110 w 8119068"/>
              <a:gd name="connsiteY23" fmla="*/ 1427226 h 1690882"/>
              <a:gd name="connsiteX24" fmla="*/ 904352 w 8119068"/>
              <a:gd name="connsiteY24" fmla="*/ 1477468 h 1690882"/>
              <a:gd name="connsiteX25" fmla="*/ 954593 w 8119068"/>
              <a:gd name="connsiteY25" fmla="*/ 1487516 h 1690882"/>
              <a:gd name="connsiteX26" fmla="*/ 1034980 w 8119068"/>
              <a:gd name="connsiteY26" fmla="*/ 1477468 h 1690882"/>
              <a:gd name="connsiteX27" fmla="*/ 1045028 w 8119068"/>
              <a:gd name="connsiteY27" fmla="*/ 1427226 h 1690882"/>
              <a:gd name="connsiteX28" fmla="*/ 1055077 w 8119068"/>
              <a:gd name="connsiteY28" fmla="*/ 1346839 h 1690882"/>
              <a:gd name="connsiteX29" fmla="*/ 1225899 w 8119068"/>
              <a:gd name="connsiteY29" fmla="*/ 1376984 h 1690882"/>
              <a:gd name="connsiteX30" fmla="*/ 1798099 w 8119068"/>
              <a:gd name="connsiteY30" fmla="*/ 1407381 h 1690882"/>
              <a:gd name="connsiteX31" fmla="*/ 1950214 w 8119068"/>
              <a:gd name="connsiteY31" fmla="*/ 1519177 h 1690882"/>
              <a:gd name="connsiteX32" fmla="*/ 2144758 w 8119068"/>
              <a:gd name="connsiteY32" fmla="*/ 1407509 h 1690882"/>
              <a:gd name="connsiteX33" fmla="*/ 2250831 w 8119068"/>
              <a:gd name="connsiteY33" fmla="*/ 1366936 h 1690882"/>
              <a:gd name="connsiteX34" fmla="*/ 2291024 w 8119068"/>
              <a:gd name="connsiteY34" fmla="*/ 1376984 h 1690882"/>
              <a:gd name="connsiteX35" fmla="*/ 2331210 w 8119068"/>
              <a:gd name="connsiteY35" fmla="*/ 1367896 h 1690882"/>
              <a:gd name="connsiteX36" fmla="*/ 2361356 w 8119068"/>
              <a:gd name="connsiteY36" fmla="*/ 1387993 h 1690882"/>
              <a:gd name="connsiteX37" fmla="*/ 2346300 w 8119068"/>
              <a:gd name="connsiteY37" fmla="*/ 1402165 h 1690882"/>
              <a:gd name="connsiteX38" fmla="*/ 2406584 w 8119068"/>
              <a:gd name="connsiteY38" fmla="*/ 1404367 h 1690882"/>
              <a:gd name="connsiteX39" fmla="*/ 2446771 w 8119068"/>
              <a:gd name="connsiteY39" fmla="*/ 1397481 h 1690882"/>
              <a:gd name="connsiteX40" fmla="*/ 2497006 w 8119068"/>
              <a:gd name="connsiteY40" fmla="*/ 1411933 h 1690882"/>
              <a:gd name="connsiteX41" fmla="*/ 2537207 w 8119068"/>
              <a:gd name="connsiteY41" fmla="*/ 1410691 h 1690882"/>
              <a:gd name="connsiteX42" fmla="*/ 2584940 w 8119068"/>
              <a:gd name="connsiteY42" fmla="*/ 1405047 h 1690882"/>
              <a:gd name="connsiteX43" fmla="*/ 2705527 w 8119068"/>
              <a:gd name="connsiteY43" fmla="*/ 1410691 h 1690882"/>
              <a:gd name="connsiteX44" fmla="*/ 2753254 w 8119068"/>
              <a:gd name="connsiteY44" fmla="*/ 1422262 h 1690882"/>
              <a:gd name="connsiteX45" fmla="*/ 2798469 w 8119068"/>
              <a:gd name="connsiteY45" fmla="*/ 1425704 h 1690882"/>
              <a:gd name="connsiteX46" fmla="*/ 2831122 w 8119068"/>
              <a:gd name="connsiteY46" fmla="*/ 1411251 h 1690882"/>
              <a:gd name="connsiteX47" fmla="*/ 2873828 w 8119068"/>
              <a:gd name="connsiteY47" fmla="*/ 1437274 h 1690882"/>
              <a:gd name="connsiteX48" fmla="*/ 3135086 w 8119068"/>
              <a:gd name="connsiteY48" fmla="*/ 1447323 h 1690882"/>
              <a:gd name="connsiteX49" fmla="*/ 3386294 w 8119068"/>
              <a:gd name="connsiteY49" fmla="*/ 1467419 h 1690882"/>
              <a:gd name="connsiteX50" fmla="*/ 3486778 w 8119068"/>
              <a:gd name="connsiteY50" fmla="*/ 1437274 h 1690882"/>
              <a:gd name="connsiteX51" fmla="*/ 3547068 w 8119068"/>
              <a:gd name="connsiteY51" fmla="*/ 1417178 h 1690882"/>
              <a:gd name="connsiteX52" fmla="*/ 3617406 w 8119068"/>
              <a:gd name="connsiteY52" fmla="*/ 1387032 h 1690882"/>
              <a:gd name="connsiteX53" fmla="*/ 3647552 w 8119068"/>
              <a:gd name="connsiteY53" fmla="*/ 1366936 h 1690882"/>
              <a:gd name="connsiteX54" fmla="*/ 3697793 w 8119068"/>
              <a:gd name="connsiteY54" fmla="*/ 1356887 h 1690882"/>
              <a:gd name="connsiteX55" fmla="*/ 3798277 w 8119068"/>
              <a:gd name="connsiteY55" fmla="*/ 1316694 h 1690882"/>
              <a:gd name="connsiteX56" fmla="*/ 3828422 w 8119068"/>
              <a:gd name="connsiteY56" fmla="*/ 1296597 h 1690882"/>
              <a:gd name="connsiteX57" fmla="*/ 4059534 w 8119068"/>
              <a:gd name="connsiteY57" fmla="*/ 1306646 h 1690882"/>
              <a:gd name="connsiteX58" fmla="*/ 4230356 w 8119068"/>
              <a:gd name="connsiteY58" fmla="*/ 1326742 h 1690882"/>
              <a:gd name="connsiteX59" fmla="*/ 4300694 w 8119068"/>
              <a:gd name="connsiteY59" fmla="*/ 1336791 h 1690882"/>
              <a:gd name="connsiteX60" fmla="*/ 4381081 w 8119068"/>
              <a:gd name="connsiteY60" fmla="*/ 1356887 h 1690882"/>
              <a:gd name="connsiteX61" fmla="*/ 4441371 w 8119068"/>
              <a:gd name="connsiteY61" fmla="*/ 1407129 h 1690882"/>
              <a:gd name="connsiteX62" fmla="*/ 4481565 w 8119068"/>
              <a:gd name="connsiteY62" fmla="*/ 1437274 h 1690882"/>
              <a:gd name="connsiteX63" fmla="*/ 4491613 w 8119068"/>
              <a:gd name="connsiteY63" fmla="*/ 1467419 h 1690882"/>
              <a:gd name="connsiteX64" fmla="*/ 4551903 w 8119068"/>
              <a:gd name="connsiteY64" fmla="*/ 1497564 h 1690882"/>
              <a:gd name="connsiteX65" fmla="*/ 4612193 w 8119068"/>
              <a:gd name="connsiteY65" fmla="*/ 1557854 h 1690882"/>
              <a:gd name="connsiteX66" fmla="*/ 4822411 w 8119068"/>
              <a:gd name="connsiteY66" fmla="*/ 1564315 h 1690882"/>
              <a:gd name="connsiteX67" fmla="*/ 4964869 w 8119068"/>
              <a:gd name="connsiteY67" fmla="*/ 1398583 h 1690882"/>
              <a:gd name="connsiteX68" fmla="*/ 5409422 w 8119068"/>
              <a:gd name="connsiteY68" fmla="*/ 1517156 h 1690882"/>
              <a:gd name="connsiteX69" fmla="*/ 5586883 w 8119068"/>
              <a:gd name="connsiteY69" fmla="*/ 1487516 h 1690882"/>
              <a:gd name="connsiteX70" fmla="*/ 5617028 w 8119068"/>
              <a:gd name="connsiteY70" fmla="*/ 1477468 h 1690882"/>
              <a:gd name="connsiteX71" fmla="*/ 5787016 w 8119068"/>
              <a:gd name="connsiteY71" fmla="*/ 1690882 h 1690882"/>
              <a:gd name="connsiteX72" fmla="*/ 5978769 w 8119068"/>
              <a:gd name="connsiteY72" fmla="*/ 1487516 h 1690882"/>
              <a:gd name="connsiteX73" fmla="*/ 6008914 w 8119068"/>
              <a:gd name="connsiteY73" fmla="*/ 1497564 h 1690882"/>
              <a:gd name="connsiteX74" fmla="*/ 6059156 w 8119068"/>
              <a:gd name="connsiteY74" fmla="*/ 1437274 h 1690882"/>
              <a:gd name="connsiteX75" fmla="*/ 6129494 w 8119068"/>
              <a:gd name="connsiteY75" fmla="*/ 1407129 h 1690882"/>
              <a:gd name="connsiteX76" fmla="*/ 6229978 w 8119068"/>
              <a:gd name="connsiteY76" fmla="*/ 1397081 h 1690882"/>
              <a:gd name="connsiteX77" fmla="*/ 6280220 w 8119068"/>
              <a:gd name="connsiteY77" fmla="*/ 1376984 h 1690882"/>
              <a:gd name="connsiteX78" fmla="*/ 6320413 w 8119068"/>
              <a:gd name="connsiteY78" fmla="*/ 1366936 h 1690882"/>
              <a:gd name="connsiteX79" fmla="*/ 6340510 w 8119068"/>
              <a:gd name="connsiteY79" fmla="*/ 1336791 h 1690882"/>
              <a:gd name="connsiteX80" fmla="*/ 6370655 w 8119068"/>
              <a:gd name="connsiteY80" fmla="*/ 1326742 h 1690882"/>
              <a:gd name="connsiteX81" fmla="*/ 6451042 w 8119068"/>
              <a:gd name="connsiteY81" fmla="*/ 1316694 h 1690882"/>
              <a:gd name="connsiteX82" fmla="*/ 7325248 w 8119068"/>
              <a:gd name="connsiteY82" fmla="*/ 1306646 h 1690882"/>
              <a:gd name="connsiteX83" fmla="*/ 7415683 w 8119068"/>
              <a:gd name="connsiteY83" fmla="*/ 1276501 h 1690882"/>
              <a:gd name="connsiteX84" fmla="*/ 7475974 w 8119068"/>
              <a:gd name="connsiteY84" fmla="*/ 1256404 h 1690882"/>
              <a:gd name="connsiteX85" fmla="*/ 7506119 w 8119068"/>
              <a:gd name="connsiteY85" fmla="*/ 1246356 h 1690882"/>
              <a:gd name="connsiteX86" fmla="*/ 7556360 w 8119068"/>
              <a:gd name="connsiteY86" fmla="*/ 1196114 h 1690882"/>
              <a:gd name="connsiteX87" fmla="*/ 7576457 w 8119068"/>
              <a:gd name="connsiteY87" fmla="*/ 1165969 h 1690882"/>
              <a:gd name="connsiteX88" fmla="*/ 7606602 w 8119068"/>
              <a:gd name="connsiteY88" fmla="*/ 1145872 h 1690882"/>
              <a:gd name="connsiteX89" fmla="*/ 7676941 w 8119068"/>
              <a:gd name="connsiteY89" fmla="*/ 1105679 h 1690882"/>
              <a:gd name="connsiteX90" fmla="*/ 7707086 w 8119068"/>
              <a:gd name="connsiteY90" fmla="*/ 1075534 h 1690882"/>
              <a:gd name="connsiteX91" fmla="*/ 7737231 w 8119068"/>
              <a:gd name="connsiteY91" fmla="*/ 1055437 h 1690882"/>
              <a:gd name="connsiteX92" fmla="*/ 7757327 w 8119068"/>
              <a:gd name="connsiteY92" fmla="*/ 1015243 h 1690882"/>
              <a:gd name="connsiteX93" fmla="*/ 7787472 w 8119068"/>
              <a:gd name="connsiteY93" fmla="*/ 985098 h 1690882"/>
              <a:gd name="connsiteX94" fmla="*/ 7817617 w 8119068"/>
              <a:gd name="connsiteY94" fmla="*/ 944905 h 1690882"/>
              <a:gd name="connsiteX95" fmla="*/ 7827666 w 8119068"/>
              <a:gd name="connsiteY95" fmla="*/ 894663 h 1690882"/>
              <a:gd name="connsiteX96" fmla="*/ 7837714 w 8119068"/>
              <a:gd name="connsiteY96" fmla="*/ 864518 h 1690882"/>
              <a:gd name="connsiteX97" fmla="*/ 7847763 w 8119068"/>
              <a:gd name="connsiteY97" fmla="*/ 723841 h 1690882"/>
              <a:gd name="connsiteX98" fmla="*/ 7867859 w 8119068"/>
              <a:gd name="connsiteY98" fmla="*/ 683648 h 1690882"/>
              <a:gd name="connsiteX99" fmla="*/ 7877908 w 8119068"/>
              <a:gd name="connsiteY99" fmla="*/ 653503 h 1690882"/>
              <a:gd name="connsiteX100" fmla="*/ 7887956 w 8119068"/>
              <a:gd name="connsiteY100" fmla="*/ 522874 h 1690882"/>
              <a:gd name="connsiteX101" fmla="*/ 7908053 w 8119068"/>
              <a:gd name="connsiteY101" fmla="*/ 462584 h 1690882"/>
              <a:gd name="connsiteX102" fmla="*/ 7928149 w 8119068"/>
              <a:gd name="connsiteY102" fmla="*/ 402294 h 1690882"/>
              <a:gd name="connsiteX103" fmla="*/ 7938198 w 8119068"/>
              <a:gd name="connsiteY103" fmla="*/ 372149 h 1690882"/>
              <a:gd name="connsiteX104" fmla="*/ 7958294 w 8119068"/>
              <a:gd name="connsiteY104" fmla="*/ 342004 h 1690882"/>
              <a:gd name="connsiteX105" fmla="*/ 7988439 w 8119068"/>
              <a:gd name="connsiteY105" fmla="*/ 231472 h 1690882"/>
              <a:gd name="connsiteX106" fmla="*/ 8008536 w 8119068"/>
              <a:gd name="connsiteY106" fmla="*/ 191279 h 1690882"/>
              <a:gd name="connsiteX107" fmla="*/ 8018585 w 8119068"/>
              <a:gd name="connsiteY107" fmla="*/ 161134 h 1690882"/>
              <a:gd name="connsiteX108" fmla="*/ 8038681 w 8119068"/>
              <a:gd name="connsiteY108" fmla="*/ 70698 h 1690882"/>
              <a:gd name="connsiteX109" fmla="*/ 8109020 w 8119068"/>
              <a:gd name="connsiteY109" fmla="*/ 360 h 1690882"/>
              <a:gd name="connsiteX110" fmla="*/ 8119068 w 8119068"/>
              <a:gd name="connsiteY110" fmla="*/ 360 h 1690882"/>
              <a:gd name="connsiteX0" fmla="*/ 0 w 8119068"/>
              <a:gd name="connsiteY0" fmla="*/ 392246 h 1721440"/>
              <a:gd name="connsiteX1" fmla="*/ 20097 w 8119068"/>
              <a:gd name="connsiteY1" fmla="*/ 472632 h 1721440"/>
              <a:gd name="connsiteX2" fmla="*/ 40193 w 8119068"/>
              <a:gd name="connsiteY2" fmla="*/ 502778 h 1721440"/>
              <a:gd name="connsiteX3" fmla="*/ 90435 w 8119068"/>
              <a:gd name="connsiteY3" fmla="*/ 573116 h 1721440"/>
              <a:gd name="connsiteX4" fmla="*/ 120580 w 8119068"/>
              <a:gd name="connsiteY4" fmla="*/ 633406 h 1721440"/>
              <a:gd name="connsiteX5" fmla="*/ 190919 w 8119068"/>
              <a:gd name="connsiteY5" fmla="*/ 743938 h 1721440"/>
              <a:gd name="connsiteX6" fmla="*/ 221064 w 8119068"/>
              <a:gd name="connsiteY6" fmla="*/ 764035 h 1721440"/>
              <a:gd name="connsiteX7" fmla="*/ 241160 w 8119068"/>
              <a:gd name="connsiteY7" fmla="*/ 794180 h 1721440"/>
              <a:gd name="connsiteX8" fmla="*/ 251209 w 8119068"/>
              <a:gd name="connsiteY8" fmla="*/ 824325 h 1721440"/>
              <a:gd name="connsiteX9" fmla="*/ 281354 w 8119068"/>
              <a:gd name="connsiteY9" fmla="*/ 844421 h 1721440"/>
              <a:gd name="connsiteX10" fmla="*/ 321547 w 8119068"/>
              <a:gd name="connsiteY10" fmla="*/ 874567 h 1721440"/>
              <a:gd name="connsiteX11" fmla="*/ 351692 w 8119068"/>
              <a:gd name="connsiteY11" fmla="*/ 904712 h 1721440"/>
              <a:gd name="connsiteX12" fmla="*/ 422031 w 8119068"/>
              <a:gd name="connsiteY12" fmla="*/ 944905 h 1721440"/>
              <a:gd name="connsiteX13" fmla="*/ 442127 w 8119068"/>
              <a:gd name="connsiteY13" fmla="*/ 995147 h 1721440"/>
              <a:gd name="connsiteX14" fmla="*/ 502417 w 8119068"/>
              <a:gd name="connsiteY14" fmla="*/ 1055437 h 1721440"/>
              <a:gd name="connsiteX15" fmla="*/ 532563 w 8119068"/>
              <a:gd name="connsiteY15" fmla="*/ 1115727 h 1721440"/>
              <a:gd name="connsiteX16" fmla="*/ 562708 w 8119068"/>
              <a:gd name="connsiteY16" fmla="*/ 1135824 h 1721440"/>
              <a:gd name="connsiteX17" fmla="*/ 572756 w 8119068"/>
              <a:gd name="connsiteY17" fmla="*/ 1165969 h 1721440"/>
              <a:gd name="connsiteX18" fmla="*/ 622998 w 8119068"/>
              <a:gd name="connsiteY18" fmla="*/ 1226259 h 1721440"/>
              <a:gd name="connsiteX19" fmla="*/ 633046 w 8119068"/>
              <a:gd name="connsiteY19" fmla="*/ 1256404 h 1721440"/>
              <a:gd name="connsiteX20" fmla="*/ 763675 w 8119068"/>
              <a:gd name="connsiteY20" fmla="*/ 1326742 h 1721440"/>
              <a:gd name="connsiteX21" fmla="*/ 783771 w 8119068"/>
              <a:gd name="connsiteY21" fmla="*/ 1356887 h 1721440"/>
              <a:gd name="connsiteX22" fmla="*/ 844061 w 8119068"/>
              <a:gd name="connsiteY22" fmla="*/ 1397081 h 1721440"/>
              <a:gd name="connsiteX23" fmla="*/ 854110 w 8119068"/>
              <a:gd name="connsiteY23" fmla="*/ 1427226 h 1721440"/>
              <a:gd name="connsiteX24" fmla="*/ 904352 w 8119068"/>
              <a:gd name="connsiteY24" fmla="*/ 1477468 h 1721440"/>
              <a:gd name="connsiteX25" fmla="*/ 954593 w 8119068"/>
              <a:gd name="connsiteY25" fmla="*/ 1487516 h 1721440"/>
              <a:gd name="connsiteX26" fmla="*/ 1034980 w 8119068"/>
              <a:gd name="connsiteY26" fmla="*/ 1477468 h 1721440"/>
              <a:gd name="connsiteX27" fmla="*/ 1045028 w 8119068"/>
              <a:gd name="connsiteY27" fmla="*/ 1427226 h 1721440"/>
              <a:gd name="connsiteX28" fmla="*/ 1055077 w 8119068"/>
              <a:gd name="connsiteY28" fmla="*/ 1346839 h 1721440"/>
              <a:gd name="connsiteX29" fmla="*/ 1225899 w 8119068"/>
              <a:gd name="connsiteY29" fmla="*/ 1376984 h 1721440"/>
              <a:gd name="connsiteX30" fmla="*/ 1798099 w 8119068"/>
              <a:gd name="connsiteY30" fmla="*/ 1407381 h 1721440"/>
              <a:gd name="connsiteX31" fmla="*/ 1950214 w 8119068"/>
              <a:gd name="connsiteY31" fmla="*/ 1519177 h 1721440"/>
              <a:gd name="connsiteX32" fmla="*/ 2144758 w 8119068"/>
              <a:gd name="connsiteY32" fmla="*/ 1407509 h 1721440"/>
              <a:gd name="connsiteX33" fmla="*/ 2250831 w 8119068"/>
              <a:gd name="connsiteY33" fmla="*/ 1366936 h 1721440"/>
              <a:gd name="connsiteX34" fmla="*/ 2291024 w 8119068"/>
              <a:gd name="connsiteY34" fmla="*/ 1376984 h 1721440"/>
              <a:gd name="connsiteX35" fmla="*/ 2331210 w 8119068"/>
              <a:gd name="connsiteY35" fmla="*/ 1367896 h 1721440"/>
              <a:gd name="connsiteX36" fmla="*/ 2361356 w 8119068"/>
              <a:gd name="connsiteY36" fmla="*/ 1387993 h 1721440"/>
              <a:gd name="connsiteX37" fmla="*/ 2346300 w 8119068"/>
              <a:gd name="connsiteY37" fmla="*/ 1402165 h 1721440"/>
              <a:gd name="connsiteX38" fmla="*/ 2406584 w 8119068"/>
              <a:gd name="connsiteY38" fmla="*/ 1404367 h 1721440"/>
              <a:gd name="connsiteX39" fmla="*/ 2446771 w 8119068"/>
              <a:gd name="connsiteY39" fmla="*/ 1397481 h 1721440"/>
              <a:gd name="connsiteX40" fmla="*/ 2497006 w 8119068"/>
              <a:gd name="connsiteY40" fmla="*/ 1411933 h 1721440"/>
              <a:gd name="connsiteX41" fmla="*/ 2537207 w 8119068"/>
              <a:gd name="connsiteY41" fmla="*/ 1410691 h 1721440"/>
              <a:gd name="connsiteX42" fmla="*/ 2584940 w 8119068"/>
              <a:gd name="connsiteY42" fmla="*/ 1405047 h 1721440"/>
              <a:gd name="connsiteX43" fmla="*/ 2705527 w 8119068"/>
              <a:gd name="connsiteY43" fmla="*/ 1410691 h 1721440"/>
              <a:gd name="connsiteX44" fmla="*/ 2753254 w 8119068"/>
              <a:gd name="connsiteY44" fmla="*/ 1422262 h 1721440"/>
              <a:gd name="connsiteX45" fmla="*/ 2798469 w 8119068"/>
              <a:gd name="connsiteY45" fmla="*/ 1425704 h 1721440"/>
              <a:gd name="connsiteX46" fmla="*/ 2831122 w 8119068"/>
              <a:gd name="connsiteY46" fmla="*/ 1411251 h 1721440"/>
              <a:gd name="connsiteX47" fmla="*/ 2873828 w 8119068"/>
              <a:gd name="connsiteY47" fmla="*/ 1437274 h 1721440"/>
              <a:gd name="connsiteX48" fmla="*/ 3135086 w 8119068"/>
              <a:gd name="connsiteY48" fmla="*/ 1447323 h 1721440"/>
              <a:gd name="connsiteX49" fmla="*/ 3386294 w 8119068"/>
              <a:gd name="connsiteY49" fmla="*/ 1467419 h 1721440"/>
              <a:gd name="connsiteX50" fmla="*/ 3486778 w 8119068"/>
              <a:gd name="connsiteY50" fmla="*/ 1437274 h 1721440"/>
              <a:gd name="connsiteX51" fmla="*/ 3547068 w 8119068"/>
              <a:gd name="connsiteY51" fmla="*/ 1417178 h 1721440"/>
              <a:gd name="connsiteX52" fmla="*/ 3617406 w 8119068"/>
              <a:gd name="connsiteY52" fmla="*/ 1387032 h 1721440"/>
              <a:gd name="connsiteX53" fmla="*/ 3647552 w 8119068"/>
              <a:gd name="connsiteY53" fmla="*/ 1366936 h 1721440"/>
              <a:gd name="connsiteX54" fmla="*/ 3697793 w 8119068"/>
              <a:gd name="connsiteY54" fmla="*/ 1356887 h 1721440"/>
              <a:gd name="connsiteX55" fmla="*/ 3798277 w 8119068"/>
              <a:gd name="connsiteY55" fmla="*/ 1316694 h 1721440"/>
              <a:gd name="connsiteX56" fmla="*/ 3828422 w 8119068"/>
              <a:gd name="connsiteY56" fmla="*/ 1296597 h 1721440"/>
              <a:gd name="connsiteX57" fmla="*/ 4059534 w 8119068"/>
              <a:gd name="connsiteY57" fmla="*/ 1306646 h 1721440"/>
              <a:gd name="connsiteX58" fmla="*/ 4230356 w 8119068"/>
              <a:gd name="connsiteY58" fmla="*/ 1326742 h 1721440"/>
              <a:gd name="connsiteX59" fmla="*/ 4300694 w 8119068"/>
              <a:gd name="connsiteY59" fmla="*/ 1336791 h 1721440"/>
              <a:gd name="connsiteX60" fmla="*/ 4381081 w 8119068"/>
              <a:gd name="connsiteY60" fmla="*/ 1356887 h 1721440"/>
              <a:gd name="connsiteX61" fmla="*/ 4441371 w 8119068"/>
              <a:gd name="connsiteY61" fmla="*/ 1407129 h 1721440"/>
              <a:gd name="connsiteX62" fmla="*/ 4481565 w 8119068"/>
              <a:gd name="connsiteY62" fmla="*/ 1437274 h 1721440"/>
              <a:gd name="connsiteX63" fmla="*/ 4491613 w 8119068"/>
              <a:gd name="connsiteY63" fmla="*/ 1467419 h 1721440"/>
              <a:gd name="connsiteX64" fmla="*/ 4551903 w 8119068"/>
              <a:gd name="connsiteY64" fmla="*/ 1497564 h 1721440"/>
              <a:gd name="connsiteX65" fmla="*/ 4612193 w 8119068"/>
              <a:gd name="connsiteY65" fmla="*/ 1557854 h 1721440"/>
              <a:gd name="connsiteX66" fmla="*/ 4822411 w 8119068"/>
              <a:gd name="connsiteY66" fmla="*/ 1564315 h 1721440"/>
              <a:gd name="connsiteX67" fmla="*/ 4964869 w 8119068"/>
              <a:gd name="connsiteY67" fmla="*/ 1398583 h 1721440"/>
              <a:gd name="connsiteX68" fmla="*/ 5409422 w 8119068"/>
              <a:gd name="connsiteY68" fmla="*/ 1517156 h 1721440"/>
              <a:gd name="connsiteX69" fmla="*/ 5586883 w 8119068"/>
              <a:gd name="connsiteY69" fmla="*/ 1487516 h 1721440"/>
              <a:gd name="connsiteX70" fmla="*/ 5617028 w 8119068"/>
              <a:gd name="connsiteY70" fmla="*/ 1477468 h 1721440"/>
              <a:gd name="connsiteX71" fmla="*/ 5787016 w 8119068"/>
              <a:gd name="connsiteY71" fmla="*/ 1690882 h 1721440"/>
              <a:gd name="connsiteX72" fmla="*/ 5978769 w 8119068"/>
              <a:gd name="connsiteY72" fmla="*/ 1487516 h 1721440"/>
              <a:gd name="connsiteX73" fmla="*/ 6018684 w 8119068"/>
              <a:gd name="connsiteY73" fmla="*/ 1721405 h 1721440"/>
              <a:gd name="connsiteX74" fmla="*/ 6059156 w 8119068"/>
              <a:gd name="connsiteY74" fmla="*/ 1437274 h 1721440"/>
              <a:gd name="connsiteX75" fmla="*/ 6129494 w 8119068"/>
              <a:gd name="connsiteY75" fmla="*/ 1407129 h 1721440"/>
              <a:gd name="connsiteX76" fmla="*/ 6229978 w 8119068"/>
              <a:gd name="connsiteY76" fmla="*/ 1397081 h 1721440"/>
              <a:gd name="connsiteX77" fmla="*/ 6280220 w 8119068"/>
              <a:gd name="connsiteY77" fmla="*/ 1376984 h 1721440"/>
              <a:gd name="connsiteX78" fmla="*/ 6320413 w 8119068"/>
              <a:gd name="connsiteY78" fmla="*/ 1366936 h 1721440"/>
              <a:gd name="connsiteX79" fmla="*/ 6340510 w 8119068"/>
              <a:gd name="connsiteY79" fmla="*/ 1336791 h 1721440"/>
              <a:gd name="connsiteX80" fmla="*/ 6370655 w 8119068"/>
              <a:gd name="connsiteY80" fmla="*/ 1326742 h 1721440"/>
              <a:gd name="connsiteX81" fmla="*/ 6451042 w 8119068"/>
              <a:gd name="connsiteY81" fmla="*/ 1316694 h 1721440"/>
              <a:gd name="connsiteX82" fmla="*/ 7325248 w 8119068"/>
              <a:gd name="connsiteY82" fmla="*/ 1306646 h 1721440"/>
              <a:gd name="connsiteX83" fmla="*/ 7415683 w 8119068"/>
              <a:gd name="connsiteY83" fmla="*/ 1276501 h 1721440"/>
              <a:gd name="connsiteX84" fmla="*/ 7475974 w 8119068"/>
              <a:gd name="connsiteY84" fmla="*/ 1256404 h 1721440"/>
              <a:gd name="connsiteX85" fmla="*/ 7506119 w 8119068"/>
              <a:gd name="connsiteY85" fmla="*/ 1246356 h 1721440"/>
              <a:gd name="connsiteX86" fmla="*/ 7556360 w 8119068"/>
              <a:gd name="connsiteY86" fmla="*/ 1196114 h 1721440"/>
              <a:gd name="connsiteX87" fmla="*/ 7576457 w 8119068"/>
              <a:gd name="connsiteY87" fmla="*/ 1165969 h 1721440"/>
              <a:gd name="connsiteX88" fmla="*/ 7606602 w 8119068"/>
              <a:gd name="connsiteY88" fmla="*/ 1145872 h 1721440"/>
              <a:gd name="connsiteX89" fmla="*/ 7676941 w 8119068"/>
              <a:gd name="connsiteY89" fmla="*/ 1105679 h 1721440"/>
              <a:gd name="connsiteX90" fmla="*/ 7707086 w 8119068"/>
              <a:gd name="connsiteY90" fmla="*/ 1075534 h 1721440"/>
              <a:gd name="connsiteX91" fmla="*/ 7737231 w 8119068"/>
              <a:gd name="connsiteY91" fmla="*/ 1055437 h 1721440"/>
              <a:gd name="connsiteX92" fmla="*/ 7757327 w 8119068"/>
              <a:gd name="connsiteY92" fmla="*/ 1015243 h 1721440"/>
              <a:gd name="connsiteX93" fmla="*/ 7787472 w 8119068"/>
              <a:gd name="connsiteY93" fmla="*/ 985098 h 1721440"/>
              <a:gd name="connsiteX94" fmla="*/ 7817617 w 8119068"/>
              <a:gd name="connsiteY94" fmla="*/ 944905 h 1721440"/>
              <a:gd name="connsiteX95" fmla="*/ 7827666 w 8119068"/>
              <a:gd name="connsiteY95" fmla="*/ 894663 h 1721440"/>
              <a:gd name="connsiteX96" fmla="*/ 7837714 w 8119068"/>
              <a:gd name="connsiteY96" fmla="*/ 864518 h 1721440"/>
              <a:gd name="connsiteX97" fmla="*/ 7847763 w 8119068"/>
              <a:gd name="connsiteY97" fmla="*/ 723841 h 1721440"/>
              <a:gd name="connsiteX98" fmla="*/ 7867859 w 8119068"/>
              <a:gd name="connsiteY98" fmla="*/ 683648 h 1721440"/>
              <a:gd name="connsiteX99" fmla="*/ 7877908 w 8119068"/>
              <a:gd name="connsiteY99" fmla="*/ 653503 h 1721440"/>
              <a:gd name="connsiteX100" fmla="*/ 7887956 w 8119068"/>
              <a:gd name="connsiteY100" fmla="*/ 522874 h 1721440"/>
              <a:gd name="connsiteX101" fmla="*/ 7908053 w 8119068"/>
              <a:gd name="connsiteY101" fmla="*/ 462584 h 1721440"/>
              <a:gd name="connsiteX102" fmla="*/ 7928149 w 8119068"/>
              <a:gd name="connsiteY102" fmla="*/ 402294 h 1721440"/>
              <a:gd name="connsiteX103" fmla="*/ 7938198 w 8119068"/>
              <a:gd name="connsiteY103" fmla="*/ 372149 h 1721440"/>
              <a:gd name="connsiteX104" fmla="*/ 7958294 w 8119068"/>
              <a:gd name="connsiteY104" fmla="*/ 342004 h 1721440"/>
              <a:gd name="connsiteX105" fmla="*/ 7988439 w 8119068"/>
              <a:gd name="connsiteY105" fmla="*/ 231472 h 1721440"/>
              <a:gd name="connsiteX106" fmla="*/ 8008536 w 8119068"/>
              <a:gd name="connsiteY106" fmla="*/ 191279 h 1721440"/>
              <a:gd name="connsiteX107" fmla="*/ 8018585 w 8119068"/>
              <a:gd name="connsiteY107" fmla="*/ 161134 h 1721440"/>
              <a:gd name="connsiteX108" fmla="*/ 8038681 w 8119068"/>
              <a:gd name="connsiteY108" fmla="*/ 70698 h 1721440"/>
              <a:gd name="connsiteX109" fmla="*/ 8109020 w 8119068"/>
              <a:gd name="connsiteY109" fmla="*/ 360 h 1721440"/>
              <a:gd name="connsiteX110" fmla="*/ 8119068 w 8119068"/>
              <a:gd name="connsiteY110" fmla="*/ 360 h 1721440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40436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486778 w 8119068"/>
              <a:gd name="connsiteY50" fmla="*/ 1437274 h 1726917"/>
              <a:gd name="connsiteX51" fmla="*/ 3547068 w 8119068"/>
              <a:gd name="connsiteY51" fmla="*/ 1417178 h 1726917"/>
              <a:gd name="connsiteX52" fmla="*/ 3617406 w 8119068"/>
              <a:gd name="connsiteY52" fmla="*/ 1387032 h 1726917"/>
              <a:gd name="connsiteX53" fmla="*/ 3647552 w 8119068"/>
              <a:gd name="connsiteY53" fmla="*/ 1366936 h 1726917"/>
              <a:gd name="connsiteX54" fmla="*/ 3697793 w 8119068"/>
              <a:gd name="connsiteY54" fmla="*/ 1356887 h 1726917"/>
              <a:gd name="connsiteX55" fmla="*/ 3798277 w 8119068"/>
              <a:gd name="connsiteY55" fmla="*/ 1316694 h 1726917"/>
              <a:gd name="connsiteX56" fmla="*/ 3828422 w 8119068"/>
              <a:gd name="connsiteY56" fmla="*/ 1296597 h 1726917"/>
              <a:gd name="connsiteX57" fmla="*/ 4059534 w 8119068"/>
              <a:gd name="connsiteY57" fmla="*/ 1306646 h 1726917"/>
              <a:gd name="connsiteX58" fmla="*/ 4230356 w 8119068"/>
              <a:gd name="connsiteY58" fmla="*/ 1326742 h 1726917"/>
              <a:gd name="connsiteX59" fmla="*/ 4300694 w 8119068"/>
              <a:gd name="connsiteY59" fmla="*/ 1336791 h 1726917"/>
              <a:gd name="connsiteX60" fmla="*/ 4381081 w 8119068"/>
              <a:gd name="connsiteY60" fmla="*/ 1356887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40436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486778 w 8119068"/>
              <a:gd name="connsiteY50" fmla="*/ 1437274 h 1726917"/>
              <a:gd name="connsiteX51" fmla="*/ 3615461 w 8119068"/>
              <a:gd name="connsiteY51" fmla="*/ 1498575 h 1726917"/>
              <a:gd name="connsiteX52" fmla="*/ 3617406 w 8119068"/>
              <a:gd name="connsiteY52" fmla="*/ 1387032 h 1726917"/>
              <a:gd name="connsiteX53" fmla="*/ 3647552 w 8119068"/>
              <a:gd name="connsiteY53" fmla="*/ 1366936 h 1726917"/>
              <a:gd name="connsiteX54" fmla="*/ 3697793 w 8119068"/>
              <a:gd name="connsiteY54" fmla="*/ 1356887 h 1726917"/>
              <a:gd name="connsiteX55" fmla="*/ 3798277 w 8119068"/>
              <a:gd name="connsiteY55" fmla="*/ 1316694 h 1726917"/>
              <a:gd name="connsiteX56" fmla="*/ 3828422 w 8119068"/>
              <a:gd name="connsiteY56" fmla="*/ 1296597 h 1726917"/>
              <a:gd name="connsiteX57" fmla="*/ 4059534 w 8119068"/>
              <a:gd name="connsiteY57" fmla="*/ 1306646 h 1726917"/>
              <a:gd name="connsiteX58" fmla="*/ 4230356 w 8119068"/>
              <a:gd name="connsiteY58" fmla="*/ 1326742 h 1726917"/>
              <a:gd name="connsiteX59" fmla="*/ 4300694 w 8119068"/>
              <a:gd name="connsiteY59" fmla="*/ 1336791 h 1726917"/>
              <a:gd name="connsiteX60" fmla="*/ 4381081 w 8119068"/>
              <a:gd name="connsiteY60" fmla="*/ 1356887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40436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486778 w 8119068"/>
              <a:gd name="connsiteY50" fmla="*/ 1437274 h 1726917"/>
              <a:gd name="connsiteX51" fmla="*/ 3615461 w 8119068"/>
              <a:gd name="connsiteY51" fmla="*/ 1498575 h 1726917"/>
              <a:gd name="connsiteX52" fmla="*/ 3617406 w 8119068"/>
              <a:gd name="connsiteY52" fmla="*/ 1387032 h 1726917"/>
              <a:gd name="connsiteX53" fmla="*/ 3657323 w 8119068"/>
              <a:gd name="connsiteY53" fmla="*/ 1478857 h 1726917"/>
              <a:gd name="connsiteX54" fmla="*/ 3697793 w 8119068"/>
              <a:gd name="connsiteY54" fmla="*/ 1356887 h 1726917"/>
              <a:gd name="connsiteX55" fmla="*/ 3798277 w 8119068"/>
              <a:gd name="connsiteY55" fmla="*/ 1316694 h 1726917"/>
              <a:gd name="connsiteX56" fmla="*/ 3828422 w 8119068"/>
              <a:gd name="connsiteY56" fmla="*/ 1296597 h 1726917"/>
              <a:gd name="connsiteX57" fmla="*/ 4059534 w 8119068"/>
              <a:gd name="connsiteY57" fmla="*/ 1306646 h 1726917"/>
              <a:gd name="connsiteX58" fmla="*/ 4230356 w 8119068"/>
              <a:gd name="connsiteY58" fmla="*/ 1326742 h 1726917"/>
              <a:gd name="connsiteX59" fmla="*/ 4300694 w 8119068"/>
              <a:gd name="connsiteY59" fmla="*/ 1336791 h 1726917"/>
              <a:gd name="connsiteX60" fmla="*/ 4381081 w 8119068"/>
              <a:gd name="connsiteY60" fmla="*/ 1356887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40436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486778 w 8119068"/>
              <a:gd name="connsiteY50" fmla="*/ 1437274 h 1726917"/>
              <a:gd name="connsiteX51" fmla="*/ 3615461 w 8119068"/>
              <a:gd name="connsiteY51" fmla="*/ 1498575 h 1726917"/>
              <a:gd name="connsiteX52" fmla="*/ 3617406 w 8119068"/>
              <a:gd name="connsiteY52" fmla="*/ 1387032 h 1726917"/>
              <a:gd name="connsiteX53" fmla="*/ 3657323 w 8119068"/>
              <a:gd name="connsiteY53" fmla="*/ 1478857 h 1726917"/>
              <a:gd name="connsiteX54" fmla="*/ 3717334 w 8119068"/>
              <a:gd name="connsiteY54" fmla="*/ 1499332 h 1726917"/>
              <a:gd name="connsiteX55" fmla="*/ 3798277 w 8119068"/>
              <a:gd name="connsiteY55" fmla="*/ 1316694 h 1726917"/>
              <a:gd name="connsiteX56" fmla="*/ 3828422 w 8119068"/>
              <a:gd name="connsiteY56" fmla="*/ 1296597 h 1726917"/>
              <a:gd name="connsiteX57" fmla="*/ 4059534 w 8119068"/>
              <a:gd name="connsiteY57" fmla="*/ 1306646 h 1726917"/>
              <a:gd name="connsiteX58" fmla="*/ 4230356 w 8119068"/>
              <a:gd name="connsiteY58" fmla="*/ 1326742 h 1726917"/>
              <a:gd name="connsiteX59" fmla="*/ 4300694 w 8119068"/>
              <a:gd name="connsiteY59" fmla="*/ 1336791 h 1726917"/>
              <a:gd name="connsiteX60" fmla="*/ 4381081 w 8119068"/>
              <a:gd name="connsiteY60" fmla="*/ 1356887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40436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486778 w 8119068"/>
              <a:gd name="connsiteY50" fmla="*/ 1437274 h 1726917"/>
              <a:gd name="connsiteX51" fmla="*/ 3615461 w 8119068"/>
              <a:gd name="connsiteY51" fmla="*/ 1498575 h 1726917"/>
              <a:gd name="connsiteX52" fmla="*/ 3695568 w 8119068"/>
              <a:gd name="connsiteY52" fmla="*/ 1519302 h 1726917"/>
              <a:gd name="connsiteX53" fmla="*/ 3657323 w 8119068"/>
              <a:gd name="connsiteY53" fmla="*/ 1478857 h 1726917"/>
              <a:gd name="connsiteX54" fmla="*/ 3717334 w 8119068"/>
              <a:gd name="connsiteY54" fmla="*/ 1499332 h 1726917"/>
              <a:gd name="connsiteX55" fmla="*/ 3798277 w 8119068"/>
              <a:gd name="connsiteY55" fmla="*/ 1316694 h 1726917"/>
              <a:gd name="connsiteX56" fmla="*/ 3828422 w 8119068"/>
              <a:gd name="connsiteY56" fmla="*/ 1296597 h 1726917"/>
              <a:gd name="connsiteX57" fmla="*/ 4059534 w 8119068"/>
              <a:gd name="connsiteY57" fmla="*/ 1306646 h 1726917"/>
              <a:gd name="connsiteX58" fmla="*/ 4230356 w 8119068"/>
              <a:gd name="connsiteY58" fmla="*/ 1326742 h 1726917"/>
              <a:gd name="connsiteX59" fmla="*/ 4300694 w 8119068"/>
              <a:gd name="connsiteY59" fmla="*/ 1336791 h 1726917"/>
              <a:gd name="connsiteX60" fmla="*/ 4381081 w 8119068"/>
              <a:gd name="connsiteY60" fmla="*/ 1356887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40436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486778 w 8119068"/>
              <a:gd name="connsiteY50" fmla="*/ 1437274 h 1726917"/>
              <a:gd name="connsiteX51" fmla="*/ 3615461 w 8119068"/>
              <a:gd name="connsiteY51" fmla="*/ 1498575 h 1726917"/>
              <a:gd name="connsiteX52" fmla="*/ 3695568 w 8119068"/>
              <a:gd name="connsiteY52" fmla="*/ 1519302 h 1726917"/>
              <a:gd name="connsiteX53" fmla="*/ 3657323 w 8119068"/>
              <a:gd name="connsiteY53" fmla="*/ 1478857 h 1726917"/>
              <a:gd name="connsiteX54" fmla="*/ 3717334 w 8119068"/>
              <a:gd name="connsiteY54" fmla="*/ 1499332 h 1726917"/>
              <a:gd name="connsiteX55" fmla="*/ 3798277 w 8119068"/>
              <a:gd name="connsiteY55" fmla="*/ 1316694 h 1726917"/>
              <a:gd name="connsiteX56" fmla="*/ 3838192 w 8119068"/>
              <a:gd name="connsiteY56" fmla="*/ 1449217 h 1726917"/>
              <a:gd name="connsiteX57" fmla="*/ 4059534 w 8119068"/>
              <a:gd name="connsiteY57" fmla="*/ 1306646 h 1726917"/>
              <a:gd name="connsiteX58" fmla="*/ 4230356 w 8119068"/>
              <a:gd name="connsiteY58" fmla="*/ 1326742 h 1726917"/>
              <a:gd name="connsiteX59" fmla="*/ 4300694 w 8119068"/>
              <a:gd name="connsiteY59" fmla="*/ 1336791 h 1726917"/>
              <a:gd name="connsiteX60" fmla="*/ 4381081 w 8119068"/>
              <a:gd name="connsiteY60" fmla="*/ 1356887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40436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486778 w 8119068"/>
              <a:gd name="connsiteY50" fmla="*/ 1437274 h 1726917"/>
              <a:gd name="connsiteX51" fmla="*/ 3615461 w 8119068"/>
              <a:gd name="connsiteY51" fmla="*/ 1498575 h 1726917"/>
              <a:gd name="connsiteX52" fmla="*/ 3695568 w 8119068"/>
              <a:gd name="connsiteY52" fmla="*/ 1519302 h 1726917"/>
              <a:gd name="connsiteX53" fmla="*/ 3657323 w 8119068"/>
              <a:gd name="connsiteY53" fmla="*/ 1478857 h 1726917"/>
              <a:gd name="connsiteX54" fmla="*/ 3717334 w 8119068"/>
              <a:gd name="connsiteY54" fmla="*/ 1499332 h 1726917"/>
              <a:gd name="connsiteX55" fmla="*/ 3798277 w 8119068"/>
              <a:gd name="connsiteY55" fmla="*/ 1316694 h 1726917"/>
              <a:gd name="connsiteX56" fmla="*/ 3838192 w 8119068"/>
              <a:gd name="connsiteY56" fmla="*/ 1449217 h 1726917"/>
              <a:gd name="connsiteX57" fmla="*/ 4118156 w 8119068"/>
              <a:gd name="connsiteY57" fmla="*/ 1408392 h 1726917"/>
              <a:gd name="connsiteX58" fmla="*/ 4230356 w 8119068"/>
              <a:gd name="connsiteY58" fmla="*/ 1326742 h 1726917"/>
              <a:gd name="connsiteX59" fmla="*/ 4300694 w 8119068"/>
              <a:gd name="connsiteY59" fmla="*/ 1336791 h 1726917"/>
              <a:gd name="connsiteX60" fmla="*/ 4381081 w 8119068"/>
              <a:gd name="connsiteY60" fmla="*/ 1356887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40436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486778 w 8119068"/>
              <a:gd name="connsiteY50" fmla="*/ 1437274 h 1726917"/>
              <a:gd name="connsiteX51" fmla="*/ 3615461 w 8119068"/>
              <a:gd name="connsiteY51" fmla="*/ 1498575 h 1726917"/>
              <a:gd name="connsiteX52" fmla="*/ 3695568 w 8119068"/>
              <a:gd name="connsiteY52" fmla="*/ 1519302 h 1726917"/>
              <a:gd name="connsiteX53" fmla="*/ 3657323 w 8119068"/>
              <a:gd name="connsiteY53" fmla="*/ 1478857 h 1726917"/>
              <a:gd name="connsiteX54" fmla="*/ 3717334 w 8119068"/>
              <a:gd name="connsiteY54" fmla="*/ 1499332 h 1726917"/>
              <a:gd name="connsiteX55" fmla="*/ 3798277 w 8119068"/>
              <a:gd name="connsiteY55" fmla="*/ 1316694 h 1726917"/>
              <a:gd name="connsiteX56" fmla="*/ 3838192 w 8119068"/>
              <a:gd name="connsiteY56" fmla="*/ 1449217 h 1726917"/>
              <a:gd name="connsiteX57" fmla="*/ 4118156 w 8119068"/>
              <a:gd name="connsiteY57" fmla="*/ 1408392 h 1726917"/>
              <a:gd name="connsiteX58" fmla="*/ 4161965 w 8119068"/>
              <a:gd name="connsiteY58" fmla="*/ 1459013 h 1726917"/>
              <a:gd name="connsiteX59" fmla="*/ 4300694 w 8119068"/>
              <a:gd name="connsiteY59" fmla="*/ 1336791 h 1726917"/>
              <a:gd name="connsiteX60" fmla="*/ 4381081 w 8119068"/>
              <a:gd name="connsiteY60" fmla="*/ 1356887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40436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486778 w 8119068"/>
              <a:gd name="connsiteY50" fmla="*/ 1437274 h 1726917"/>
              <a:gd name="connsiteX51" fmla="*/ 3615461 w 8119068"/>
              <a:gd name="connsiteY51" fmla="*/ 1498575 h 1726917"/>
              <a:gd name="connsiteX52" fmla="*/ 3695568 w 8119068"/>
              <a:gd name="connsiteY52" fmla="*/ 1519302 h 1726917"/>
              <a:gd name="connsiteX53" fmla="*/ 3657323 w 8119068"/>
              <a:gd name="connsiteY53" fmla="*/ 1478857 h 1726917"/>
              <a:gd name="connsiteX54" fmla="*/ 3717334 w 8119068"/>
              <a:gd name="connsiteY54" fmla="*/ 1499332 h 1726917"/>
              <a:gd name="connsiteX55" fmla="*/ 3798277 w 8119068"/>
              <a:gd name="connsiteY55" fmla="*/ 1316694 h 1726917"/>
              <a:gd name="connsiteX56" fmla="*/ 3838192 w 8119068"/>
              <a:gd name="connsiteY56" fmla="*/ 1449217 h 1726917"/>
              <a:gd name="connsiteX57" fmla="*/ 4118156 w 8119068"/>
              <a:gd name="connsiteY57" fmla="*/ 1408392 h 1726917"/>
              <a:gd name="connsiteX58" fmla="*/ 4161965 w 8119068"/>
              <a:gd name="connsiteY58" fmla="*/ 1459013 h 1726917"/>
              <a:gd name="connsiteX59" fmla="*/ 4300694 w 8119068"/>
              <a:gd name="connsiteY59" fmla="*/ 1336791 h 1726917"/>
              <a:gd name="connsiteX60" fmla="*/ 4371310 w 8119068"/>
              <a:gd name="connsiteY60" fmla="*/ 1458634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40436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486778 w 8119068"/>
              <a:gd name="connsiteY50" fmla="*/ 1437274 h 1726917"/>
              <a:gd name="connsiteX51" fmla="*/ 3615461 w 8119068"/>
              <a:gd name="connsiteY51" fmla="*/ 1498575 h 1726917"/>
              <a:gd name="connsiteX52" fmla="*/ 3695568 w 8119068"/>
              <a:gd name="connsiteY52" fmla="*/ 1519302 h 1726917"/>
              <a:gd name="connsiteX53" fmla="*/ 3657323 w 8119068"/>
              <a:gd name="connsiteY53" fmla="*/ 1478857 h 1726917"/>
              <a:gd name="connsiteX54" fmla="*/ 3717334 w 8119068"/>
              <a:gd name="connsiteY54" fmla="*/ 1499332 h 1726917"/>
              <a:gd name="connsiteX55" fmla="*/ 3798277 w 8119068"/>
              <a:gd name="connsiteY55" fmla="*/ 1316694 h 1726917"/>
              <a:gd name="connsiteX56" fmla="*/ 3838192 w 8119068"/>
              <a:gd name="connsiteY56" fmla="*/ 1449217 h 1726917"/>
              <a:gd name="connsiteX57" fmla="*/ 4118156 w 8119068"/>
              <a:gd name="connsiteY57" fmla="*/ 1408392 h 1726917"/>
              <a:gd name="connsiteX58" fmla="*/ 4161965 w 8119068"/>
              <a:gd name="connsiteY58" fmla="*/ 1459013 h 1726917"/>
              <a:gd name="connsiteX59" fmla="*/ 4271384 w 8119068"/>
              <a:gd name="connsiteY59" fmla="*/ 1469062 h 1726917"/>
              <a:gd name="connsiteX60" fmla="*/ 4371310 w 8119068"/>
              <a:gd name="connsiteY60" fmla="*/ 1458634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40436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486778 w 8119068"/>
              <a:gd name="connsiteY50" fmla="*/ 1437274 h 1726917"/>
              <a:gd name="connsiteX51" fmla="*/ 3615461 w 8119068"/>
              <a:gd name="connsiteY51" fmla="*/ 1498575 h 1726917"/>
              <a:gd name="connsiteX52" fmla="*/ 3695568 w 8119068"/>
              <a:gd name="connsiteY52" fmla="*/ 1519302 h 1726917"/>
              <a:gd name="connsiteX53" fmla="*/ 3628012 w 8119068"/>
              <a:gd name="connsiteY53" fmla="*/ 1621302 h 1726917"/>
              <a:gd name="connsiteX54" fmla="*/ 3717334 w 8119068"/>
              <a:gd name="connsiteY54" fmla="*/ 1499332 h 1726917"/>
              <a:gd name="connsiteX55" fmla="*/ 3798277 w 8119068"/>
              <a:gd name="connsiteY55" fmla="*/ 1316694 h 1726917"/>
              <a:gd name="connsiteX56" fmla="*/ 3838192 w 8119068"/>
              <a:gd name="connsiteY56" fmla="*/ 1449217 h 1726917"/>
              <a:gd name="connsiteX57" fmla="*/ 4118156 w 8119068"/>
              <a:gd name="connsiteY57" fmla="*/ 1408392 h 1726917"/>
              <a:gd name="connsiteX58" fmla="*/ 4161965 w 8119068"/>
              <a:gd name="connsiteY58" fmla="*/ 1459013 h 1726917"/>
              <a:gd name="connsiteX59" fmla="*/ 4271384 w 8119068"/>
              <a:gd name="connsiteY59" fmla="*/ 1469062 h 1726917"/>
              <a:gd name="connsiteX60" fmla="*/ 4371310 w 8119068"/>
              <a:gd name="connsiteY60" fmla="*/ 1458634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40436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486778 w 8119068"/>
              <a:gd name="connsiteY50" fmla="*/ 1437274 h 1726917"/>
              <a:gd name="connsiteX51" fmla="*/ 3527529 w 8119068"/>
              <a:gd name="connsiteY51" fmla="*/ 1651194 h 1726917"/>
              <a:gd name="connsiteX52" fmla="*/ 3695568 w 8119068"/>
              <a:gd name="connsiteY52" fmla="*/ 1519302 h 1726917"/>
              <a:gd name="connsiteX53" fmla="*/ 3628012 w 8119068"/>
              <a:gd name="connsiteY53" fmla="*/ 1621302 h 1726917"/>
              <a:gd name="connsiteX54" fmla="*/ 3717334 w 8119068"/>
              <a:gd name="connsiteY54" fmla="*/ 1499332 h 1726917"/>
              <a:gd name="connsiteX55" fmla="*/ 3798277 w 8119068"/>
              <a:gd name="connsiteY55" fmla="*/ 1316694 h 1726917"/>
              <a:gd name="connsiteX56" fmla="*/ 3838192 w 8119068"/>
              <a:gd name="connsiteY56" fmla="*/ 1449217 h 1726917"/>
              <a:gd name="connsiteX57" fmla="*/ 4118156 w 8119068"/>
              <a:gd name="connsiteY57" fmla="*/ 1408392 h 1726917"/>
              <a:gd name="connsiteX58" fmla="*/ 4161965 w 8119068"/>
              <a:gd name="connsiteY58" fmla="*/ 1459013 h 1726917"/>
              <a:gd name="connsiteX59" fmla="*/ 4271384 w 8119068"/>
              <a:gd name="connsiteY59" fmla="*/ 1469062 h 1726917"/>
              <a:gd name="connsiteX60" fmla="*/ 4371310 w 8119068"/>
              <a:gd name="connsiteY60" fmla="*/ 1458634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40436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437927 w 8119068"/>
              <a:gd name="connsiteY50" fmla="*/ 1488148 h 1726917"/>
              <a:gd name="connsiteX51" fmla="*/ 3527529 w 8119068"/>
              <a:gd name="connsiteY51" fmla="*/ 1651194 h 1726917"/>
              <a:gd name="connsiteX52" fmla="*/ 3695568 w 8119068"/>
              <a:gd name="connsiteY52" fmla="*/ 1519302 h 1726917"/>
              <a:gd name="connsiteX53" fmla="*/ 3628012 w 8119068"/>
              <a:gd name="connsiteY53" fmla="*/ 1621302 h 1726917"/>
              <a:gd name="connsiteX54" fmla="*/ 3717334 w 8119068"/>
              <a:gd name="connsiteY54" fmla="*/ 1499332 h 1726917"/>
              <a:gd name="connsiteX55" fmla="*/ 3798277 w 8119068"/>
              <a:gd name="connsiteY55" fmla="*/ 1316694 h 1726917"/>
              <a:gd name="connsiteX56" fmla="*/ 3838192 w 8119068"/>
              <a:gd name="connsiteY56" fmla="*/ 1449217 h 1726917"/>
              <a:gd name="connsiteX57" fmla="*/ 4118156 w 8119068"/>
              <a:gd name="connsiteY57" fmla="*/ 1408392 h 1726917"/>
              <a:gd name="connsiteX58" fmla="*/ 4161965 w 8119068"/>
              <a:gd name="connsiteY58" fmla="*/ 1459013 h 1726917"/>
              <a:gd name="connsiteX59" fmla="*/ 4271384 w 8119068"/>
              <a:gd name="connsiteY59" fmla="*/ 1469062 h 1726917"/>
              <a:gd name="connsiteX60" fmla="*/ 4371310 w 8119068"/>
              <a:gd name="connsiteY60" fmla="*/ 1458634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40436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437927 w 8119068"/>
              <a:gd name="connsiteY50" fmla="*/ 1488148 h 1726917"/>
              <a:gd name="connsiteX51" fmla="*/ 3527529 w 8119068"/>
              <a:gd name="connsiteY51" fmla="*/ 1651194 h 1726917"/>
              <a:gd name="connsiteX52" fmla="*/ 3695568 w 8119068"/>
              <a:gd name="connsiteY52" fmla="*/ 1519302 h 1726917"/>
              <a:gd name="connsiteX53" fmla="*/ 3628012 w 8119068"/>
              <a:gd name="connsiteY53" fmla="*/ 1621302 h 1726917"/>
              <a:gd name="connsiteX54" fmla="*/ 3717334 w 8119068"/>
              <a:gd name="connsiteY54" fmla="*/ 1499332 h 1726917"/>
              <a:gd name="connsiteX55" fmla="*/ 3798277 w 8119068"/>
              <a:gd name="connsiteY55" fmla="*/ 1316694 h 1726917"/>
              <a:gd name="connsiteX56" fmla="*/ 3916355 w 8119068"/>
              <a:gd name="connsiteY56" fmla="*/ 1347471 h 1726917"/>
              <a:gd name="connsiteX57" fmla="*/ 4118156 w 8119068"/>
              <a:gd name="connsiteY57" fmla="*/ 1408392 h 1726917"/>
              <a:gd name="connsiteX58" fmla="*/ 4161965 w 8119068"/>
              <a:gd name="connsiteY58" fmla="*/ 1459013 h 1726917"/>
              <a:gd name="connsiteX59" fmla="*/ 4271384 w 8119068"/>
              <a:gd name="connsiteY59" fmla="*/ 1469062 h 1726917"/>
              <a:gd name="connsiteX60" fmla="*/ 4371310 w 8119068"/>
              <a:gd name="connsiteY60" fmla="*/ 1458634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40436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437927 w 8119068"/>
              <a:gd name="connsiteY50" fmla="*/ 1488148 h 1726917"/>
              <a:gd name="connsiteX51" fmla="*/ 3527529 w 8119068"/>
              <a:gd name="connsiteY51" fmla="*/ 1651194 h 1726917"/>
              <a:gd name="connsiteX52" fmla="*/ 3695568 w 8119068"/>
              <a:gd name="connsiteY52" fmla="*/ 1519302 h 1726917"/>
              <a:gd name="connsiteX53" fmla="*/ 3628012 w 8119068"/>
              <a:gd name="connsiteY53" fmla="*/ 1621302 h 1726917"/>
              <a:gd name="connsiteX54" fmla="*/ 3756415 w 8119068"/>
              <a:gd name="connsiteY54" fmla="*/ 1428110 h 1726917"/>
              <a:gd name="connsiteX55" fmla="*/ 3798277 w 8119068"/>
              <a:gd name="connsiteY55" fmla="*/ 1316694 h 1726917"/>
              <a:gd name="connsiteX56" fmla="*/ 3916355 w 8119068"/>
              <a:gd name="connsiteY56" fmla="*/ 1347471 h 1726917"/>
              <a:gd name="connsiteX57" fmla="*/ 4118156 w 8119068"/>
              <a:gd name="connsiteY57" fmla="*/ 1408392 h 1726917"/>
              <a:gd name="connsiteX58" fmla="*/ 4161965 w 8119068"/>
              <a:gd name="connsiteY58" fmla="*/ 1459013 h 1726917"/>
              <a:gd name="connsiteX59" fmla="*/ 4271384 w 8119068"/>
              <a:gd name="connsiteY59" fmla="*/ 1469062 h 1726917"/>
              <a:gd name="connsiteX60" fmla="*/ 4371310 w 8119068"/>
              <a:gd name="connsiteY60" fmla="*/ 1458634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40436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437927 w 8119068"/>
              <a:gd name="connsiteY50" fmla="*/ 1488148 h 1726917"/>
              <a:gd name="connsiteX51" fmla="*/ 3527529 w 8119068"/>
              <a:gd name="connsiteY51" fmla="*/ 1651194 h 1726917"/>
              <a:gd name="connsiteX52" fmla="*/ 3695568 w 8119068"/>
              <a:gd name="connsiteY52" fmla="*/ 1519302 h 1726917"/>
              <a:gd name="connsiteX53" fmla="*/ 3696405 w 8119068"/>
              <a:gd name="connsiteY53" fmla="*/ 1499207 h 1726917"/>
              <a:gd name="connsiteX54" fmla="*/ 3756415 w 8119068"/>
              <a:gd name="connsiteY54" fmla="*/ 1428110 h 1726917"/>
              <a:gd name="connsiteX55" fmla="*/ 3798277 w 8119068"/>
              <a:gd name="connsiteY55" fmla="*/ 1316694 h 1726917"/>
              <a:gd name="connsiteX56" fmla="*/ 3916355 w 8119068"/>
              <a:gd name="connsiteY56" fmla="*/ 1347471 h 1726917"/>
              <a:gd name="connsiteX57" fmla="*/ 4118156 w 8119068"/>
              <a:gd name="connsiteY57" fmla="*/ 1408392 h 1726917"/>
              <a:gd name="connsiteX58" fmla="*/ 4161965 w 8119068"/>
              <a:gd name="connsiteY58" fmla="*/ 1459013 h 1726917"/>
              <a:gd name="connsiteX59" fmla="*/ 4271384 w 8119068"/>
              <a:gd name="connsiteY59" fmla="*/ 1469062 h 1726917"/>
              <a:gd name="connsiteX60" fmla="*/ 4371310 w 8119068"/>
              <a:gd name="connsiteY60" fmla="*/ 1458634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40436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437927 w 8119068"/>
              <a:gd name="connsiteY50" fmla="*/ 1488148 h 1726917"/>
              <a:gd name="connsiteX51" fmla="*/ 3527529 w 8119068"/>
              <a:gd name="connsiteY51" fmla="*/ 1651194 h 1726917"/>
              <a:gd name="connsiteX52" fmla="*/ 3695568 w 8119068"/>
              <a:gd name="connsiteY52" fmla="*/ 1519302 h 1726917"/>
              <a:gd name="connsiteX53" fmla="*/ 3696405 w 8119068"/>
              <a:gd name="connsiteY53" fmla="*/ 1499207 h 1726917"/>
              <a:gd name="connsiteX54" fmla="*/ 3756415 w 8119068"/>
              <a:gd name="connsiteY54" fmla="*/ 1428110 h 1726917"/>
              <a:gd name="connsiteX55" fmla="*/ 3866669 w 8119068"/>
              <a:gd name="connsiteY55" fmla="*/ 1418440 h 1726917"/>
              <a:gd name="connsiteX56" fmla="*/ 3916355 w 8119068"/>
              <a:gd name="connsiteY56" fmla="*/ 1347471 h 1726917"/>
              <a:gd name="connsiteX57" fmla="*/ 4118156 w 8119068"/>
              <a:gd name="connsiteY57" fmla="*/ 1408392 h 1726917"/>
              <a:gd name="connsiteX58" fmla="*/ 4161965 w 8119068"/>
              <a:gd name="connsiteY58" fmla="*/ 1459013 h 1726917"/>
              <a:gd name="connsiteX59" fmla="*/ 4271384 w 8119068"/>
              <a:gd name="connsiteY59" fmla="*/ 1469062 h 1726917"/>
              <a:gd name="connsiteX60" fmla="*/ 4371310 w 8119068"/>
              <a:gd name="connsiteY60" fmla="*/ 1458634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40436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437927 w 8119068"/>
              <a:gd name="connsiteY50" fmla="*/ 1488148 h 1726917"/>
              <a:gd name="connsiteX51" fmla="*/ 3527529 w 8119068"/>
              <a:gd name="connsiteY51" fmla="*/ 1651194 h 1726917"/>
              <a:gd name="connsiteX52" fmla="*/ 3695568 w 8119068"/>
              <a:gd name="connsiteY52" fmla="*/ 1519302 h 1726917"/>
              <a:gd name="connsiteX53" fmla="*/ 3696405 w 8119068"/>
              <a:gd name="connsiteY53" fmla="*/ 1499207 h 1726917"/>
              <a:gd name="connsiteX54" fmla="*/ 3756415 w 8119068"/>
              <a:gd name="connsiteY54" fmla="*/ 1428110 h 1726917"/>
              <a:gd name="connsiteX55" fmla="*/ 3866669 w 8119068"/>
              <a:gd name="connsiteY55" fmla="*/ 1418440 h 1726917"/>
              <a:gd name="connsiteX56" fmla="*/ 3974976 w 8119068"/>
              <a:gd name="connsiteY56" fmla="*/ 1418694 h 1726917"/>
              <a:gd name="connsiteX57" fmla="*/ 4118156 w 8119068"/>
              <a:gd name="connsiteY57" fmla="*/ 1408392 h 1726917"/>
              <a:gd name="connsiteX58" fmla="*/ 4161965 w 8119068"/>
              <a:gd name="connsiteY58" fmla="*/ 1459013 h 1726917"/>
              <a:gd name="connsiteX59" fmla="*/ 4271384 w 8119068"/>
              <a:gd name="connsiteY59" fmla="*/ 1469062 h 1726917"/>
              <a:gd name="connsiteX60" fmla="*/ 4371310 w 8119068"/>
              <a:gd name="connsiteY60" fmla="*/ 1458634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38401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437927 w 8119068"/>
              <a:gd name="connsiteY50" fmla="*/ 1488148 h 1726917"/>
              <a:gd name="connsiteX51" fmla="*/ 3527529 w 8119068"/>
              <a:gd name="connsiteY51" fmla="*/ 1651194 h 1726917"/>
              <a:gd name="connsiteX52" fmla="*/ 3695568 w 8119068"/>
              <a:gd name="connsiteY52" fmla="*/ 1519302 h 1726917"/>
              <a:gd name="connsiteX53" fmla="*/ 3696405 w 8119068"/>
              <a:gd name="connsiteY53" fmla="*/ 1499207 h 1726917"/>
              <a:gd name="connsiteX54" fmla="*/ 3756415 w 8119068"/>
              <a:gd name="connsiteY54" fmla="*/ 1428110 h 1726917"/>
              <a:gd name="connsiteX55" fmla="*/ 3866669 w 8119068"/>
              <a:gd name="connsiteY55" fmla="*/ 1418440 h 1726917"/>
              <a:gd name="connsiteX56" fmla="*/ 3974976 w 8119068"/>
              <a:gd name="connsiteY56" fmla="*/ 1418694 h 1726917"/>
              <a:gd name="connsiteX57" fmla="*/ 4118156 w 8119068"/>
              <a:gd name="connsiteY57" fmla="*/ 1408392 h 1726917"/>
              <a:gd name="connsiteX58" fmla="*/ 4161965 w 8119068"/>
              <a:gd name="connsiteY58" fmla="*/ 1459013 h 1726917"/>
              <a:gd name="connsiteX59" fmla="*/ 4271384 w 8119068"/>
              <a:gd name="connsiteY59" fmla="*/ 1469062 h 1726917"/>
              <a:gd name="connsiteX60" fmla="*/ 4371310 w 8119068"/>
              <a:gd name="connsiteY60" fmla="*/ 1458634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38401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437927 w 8119068"/>
              <a:gd name="connsiteY50" fmla="*/ 1488148 h 1726917"/>
              <a:gd name="connsiteX51" fmla="*/ 3537299 w 8119068"/>
              <a:gd name="connsiteY51" fmla="*/ 1478225 h 1726917"/>
              <a:gd name="connsiteX52" fmla="*/ 3695568 w 8119068"/>
              <a:gd name="connsiteY52" fmla="*/ 1519302 h 1726917"/>
              <a:gd name="connsiteX53" fmla="*/ 3696405 w 8119068"/>
              <a:gd name="connsiteY53" fmla="*/ 1499207 h 1726917"/>
              <a:gd name="connsiteX54" fmla="*/ 3756415 w 8119068"/>
              <a:gd name="connsiteY54" fmla="*/ 1428110 h 1726917"/>
              <a:gd name="connsiteX55" fmla="*/ 3866669 w 8119068"/>
              <a:gd name="connsiteY55" fmla="*/ 1418440 h 1726917"/>
              <a:gd name="connsiteX56" fmla="*/ 3974976 w 8119068"/>
              <a:gd name="connsiteY56" fmla="*/ 1418694 h 1726917"/>
              <a:gd name="connsiteX57" fmla="*/ 4118156 w 8119068"/>
              <a:gd name="connsiteY57" fmla="*/ 1408392 h 1726917"/>
              <a:gd name="connsiteX58" fmla="*/ 4161965 w 8119068"/>
              <a:gd name="connsiteY58" fmla="*/ 1459013 h 1726917"/>
              <a:gd name="connsiteX59" fmla="*/ 4271384 w 8119068"/>
              <a:gd name="connsiteY59" fmla="*/ 1469062 h 1726917"/>
              <a:gd name="connsiteX60" fmla="*/ 4371310 w 8119068"/>
              <a:gd name="connsiteY60" fmla="*/ 1458634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38401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437927 w 8119068"/>
              <a:gd name="connsiteY50" fmla="*/ 1488148 h 1726917"/>
              <a:gd name="connsiteX51" fmla="*/ 3537299 w 8119068"/>
              <a:gd name="connsiteY51" fmla="*/ 1478225 h 1726917"/>
              <a:gd name="connsiteX52" fmla="*/ 3695568 w 8119068"/>
              <a:gd name="connsiteY52" fmla="*/ 1519302 h 1726917"/>
              <a:gd name="connsiteX53" fmla="*/ 3696405 w 8119068"/>
              <a:gd name="connsiteY53" fmla="*/ 1499207 h 1726917"/>
              <a:gd name="connsiteX54" fmla="*/ 3697794 w 8119068"/>
              <a:gd name="connsiteY54" fmla="*/ 1662127 h 1726917"/>
              <a:gd name="connsiteX55" fmla="*/ 3866669 w 8119068"/>
              <a:gd name="connsiteY55" fmla="*/ 1418440 h 1726917"/>
              <a:gd name="connsiteX56" fmla="*/ 3974976 w 8119068"/>
              <a:gd name="connsiteY56" fmla="*/ 1418694 h 1726917"/>
              <a:gd name="connsiteX57" fmla="*/ 4118156 w 8119068"/>
              <a:gd name="connsiteY57" fmla="*/ 1408392 h 1726917"/>
              <a:gd name="connsiteX58" fmla="*/ 4161965 w 8119068"/>
              <a:gd name="connsiteY58" fmla="*/ 1459013 h 1726917"/>
              <a:gd name="connsiteX59" fmla="*/ 4271384 w 8119068"/>
              <a:gd name="connsiteY59" fmla="*/ 1469062 h 1726917"/>
              <a:gd name="connsiteX60" fmla="*/ 4371310 w 8119068"/>
              <a:gd name="connsiteY60" fmla="*/ 1458634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38401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437927 w 8119068"/>
              <a:gd name="connsiteY50" fmla="*/ 1488148 h 1726917"/>
              <a:gd name="connsiteX51" fmla="*/ 3537299 w 8119068"/>
              <a:gd name="connsiteY51" fmla="*/ 1478225 h 1726917"/>
              <a:gd name="connsiteX52" fmla="*/ 3695568 w 8119068"/>
              <a:gd name="connsiteY52" fmla="*/ 1519302 h 1726917"/>
              <a:gd name="connsiteX53" fmla="*/ 3540081 w 8119068"/>
              <a:gd name="connsiteY53" fmla="*/ 1621303 h 1726917"/>
              <a:gd name="connsiteX54" fmla="*/ 3697794 w 8119068"/>
              <a:gd name="connsiteY54" fmla="*/ 1662127 h 1726917"/>
              <a:gd name="connsiteX55" fmla="*/ 3866669 w 8119068"/>
              <a:gd name="connsiteY55" fmla="*/ 1418440 h 1726917"/>
              <a:gd name="connsiteX56" fmla="*/ 3974976 w 8119068"/>
              <a:gd name="connsiteY56" fmla="*/ 1418694 h 1726917"/>
              <a:gd name="connsiteX57" fmla="*/ 4118156 w 8119068"/>
              <a:gd name="connsiteY57" fmla="*/ 1408392 h 1726917"/>
              <a:gd name="connsiteX58" fmla="*/ 4161965 w 8119068"/>
              <a:gd name="connsiteY58" fmla="*/ 1459013 h 1726917"/>
              <a:gd name="connsiteX59" fmla="*/ 4271384 w 8119068"/>
              <a:gd name="connsiteY59" fmla="*/ 1469062 h 1726917"/>
              <a:gd name="connsiteX60" fmla="*/ 4371310 w 8119068"/>
              <a:gd name="connsiteY60" fmla="*/ 1458634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38401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437927 w 8119068"/>
              <a:gd name="connsiteY50" fmla="*/ 1488148 h 1726917"/>
              <a:gd name="connsiteX51" fmla="*/ 3537299 w 8119068"/>
              <a:gd name="connsiteY51" fmla="*/ 1478225 h 1726917"/>
              <a:gd name="connsiteX52" fmla="*/ 3549015 w 8119068"/>
              <a:gd name="connsiteY52" fmla="*/ 1529478 h 1726917"/>
              <a:gd name="connsiteX53" fmla="*/ 3540081 w 8119068"/>
              <a:gd name="connsiteY53" fmla="*/ 1621303 h 1726917"/>
              <a:gd name="connsiteX54" fmla="*/ 3697794 w 8119068"/>
              <a:gd name="connsiteY54" fmla="*/ 1662127 h 1726917"/>
              <a:gd name="connsiteX55" fmla="*/ 3866669 w 8119068"/>
              <a:gd name="connsiteY55" fmla="*/ 1418440 h 1726917"/>
              <a:gd name="connsiteX56" fmla="*/ 3974976 w 8119068"/>
              <a:gd name="connsiteY56" fmla="*/ 1418694 h 1726917"/>
              <a:gd name="connsiteX57" fmla="*/ 4118156 w 8119068"/>
              <a:gd name="connsiteY57" fmla="*/ 1408392 h 1726917"/>
              <a:gd name="connsiteX58" fmla="*/ 4161965 w 8119068"/>
              <a:gd name="connsiteY58" fmla="*/ 1459013 h 1726917"/>
              <a:gd name="connsiteX59" fmla="*/ 4271384 w 8119068"/>
              <a:gd name="connsiteY59" fmla="*/ 1469062 h 1726917"/>
              <a:gd name="connsiteX60" fmla="*/ 4371310 w 8119068"/>
              <a:gd name="connsiteY60" fmla="*/ 1458634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38401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418386 w 8119068"/>
              <a:gd name="connsiteY50" fmla="*/ 1467798 h 1726917"/>
              <a:gd name="connsiteX51" fmla="*/ 3537299 w 8119068"/>
              <a:gd name="connsiteY51" fmla="*/ 1478225 h 1726917"/>
              <a:gd name="connsiteX52" fmla="*/ 3549015 w 8119068"/>
              <a:gd name="connsiteY52" fmla="*/ 1529478 h 1726917"/>
              <a:gd name="connsiteX53" fmla="*/ 3540081 w 8119068"/>
              <a:gd name="connsiteY53" fmla="*/ 1621303 h 1726917"/>
              <a:gd name="connsiteX54" fmla="*/ 3697794 w 8119068"/>
              <a:gd name="connsiteY54" fmla="*/ 1662127 h 1726917"/>
              <a:gd name="connsiteX55" fmla="*/ 3866669 w 8119068"/>
              <a:gd name="connsiteY55" fmla="*/ 1418440 h 1726917"/>
              <a:gd name="connsiteX56" fmla="*/ 3974976 w 8119068"/>
              <a:gd name="connsiteY56" fmla="*/ 1418694 h 1726917"/>
              <a:gd name="connsiteX57" fmla="*/ 4118156 w 8119068"/>
              <a:gd name="connsiteY57" fmla="*/ 1408392 h 1726917"/>
              <a:gd name="connsiteX58" fmla="*/ 4161965 w 8119068"/>
              <a:gd name="connsiteY58" fmla="*/ 1459013 h 1726917"/>
              <a:gd name="connsiteX59" fmla="*/ 4271384 w 8119068"/>
              <a:gd name="connsiteY59" fmla="*/ 1469062 h 1726917"/>
              <a:gd name="connsiteX60" fmla="*/ 4371310 w 8119068"/>
              <a:gd name="connsiteY60" fmla="*/ 1458634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38401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418386 w 8119068"/>
              <a:gd name="connsiteY50" fmla="*/ 1467798 h 1726917"/>
              <a:gd name="connsiteX51" fmla="*/ 3537299 w 8119068"/>
              <a:gd name="connsiteY51" fmla="*/ 1478225 h 1726917"/>
              <a:gd name="connsiteX52" fmla="*/ 3549015 w 8119068"/>
              <a:gd name="connsiteY52" fmla="*/ 1529479 h 1726917"/>
              <a:gd name="connsiteX53" fmla="*/ 3540081 w 8119068"/>
              <a:gd name="connsiteY53" fmla="*/ 1621303 h 1726917"/>
              <a:gd name="connsiteX54" fmla="*/ 3697794 w 8119068"/>
              <a:gd name="connsiteY54" fmla="*/ 1662127 h 1726917"/>
              <a:gd name="connsiteX55" fmla="*/ 3866669 w 8119068"/>
              <a:gd name="connsiteY55" fmla="*/ 1418440 h 1726917"/>
              <a:gd name="connsiteX56" fmla="*/ 3974976 w 8119068"/>
              <a:gd name="connsiteY56" fmla="*/ 1418694 h 1726917"/>
              <a:gd name="connsiteX57" fmla="*/ 4118156 w 8119068"/>
              <a:gd name="connsiteY57" fmla="*/ 1408392 h 1726917"/>
              <a:gd name="connsiteX58" fmla="*/ 4161965 w 8119068"/>
              <a:gd name="connsiteY58" fmla="*/ 1459013 h 1726917"/>
              <a:gd name="connsiteX59" fmla="*/ 4271384 w 8119068"/>
              <a:gd name="connsiteY59" fmla="*/ 1469062 h 1726917"/>
              <a:gd name="connsiteX60" fmla="*/ 4371310 w 8119068"/>
              <a:gd name="connsiteY60" fmla="*/ 1458634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38401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418386 w 8119068"/>
              <a:gd name="connsiteY50" fmla="*/ 1467798 h 1726917"/>
              <a:gd name="connsiteX51" fmla="*/ 3537299 w 8119068"/>
              <a:gd name="connsiteY51" fmla="*/ 1478225 h 1726917"/>
              <a:gd name="connsiteX52" fmla="*/ 3549015 w 8119068"/>
              <a:gd name="connsiteY52" fmla="*/ 1529479 h 1726917"/>
              <a:gd name="connsiteX53" fmla="*/ 3579162 w 8119068"/>
              <a:gd name="connsiteY53" fmla="*/ 1611128 h 1726917"/>
              <a:gd name="connsiteX54" fmla="*/ 3697794 w 8119068"/>
              <a:gd name="connsiteY54" fmla="*/ 1662127 h 1726917"/>
              <a:gd name="connsiteX55" fmla="*/ 3866669 w 8119068"/>
              <a:gd name="connsiteY55" fmla="*/ 1418440 h 1726917"/>
              <a:gd name="connsiteX56" fmla="*/ 3974976 w 8119068"/>
              <a:gd name="connsiteY56" fmla="*/ 1418694 h 1726917"/>
              <a:gd name="connsiteX57" fmla="*/ 4118156 w 8119068"/>
              <a:gd name="connsiteY57" fmla="*/ 1408392 h 1726917"/>
              <a:gd name="connsiteX58" fmla="*/ 4161965 w 8119068"/>
              <a:gd name="connsiteY58" fmla="*/ 1459013 h 1726917"/>
              <a:gd name="connsiteX59" fmla="*/ 4271384 w 8119068"/>
              <a:gd name="connsiteY59" fmla="*/ 1469062 h 1726917"/>
              <a:gd name="connsiteX60" fmla="*/ 4371310 w 8119068"/>
              <a:gd name="connsiteY60" fmla="*/ 1458634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38401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418386 w 8119068"/>
              <a:gd name="connsiteY50" fmla="*/ 1467798 h 1726917"/>
              <a:gd name="connsiteX51" fmla="*/ 3537299 w 8119068"/>
              <a:gd name="connsiteY51" fmla="*/ 1478225 h 1726917"/>
              <a:gd name="connsiteX52" fmla="*/ 3549015 w 8119068"/>
              <a:gd name="connsiteY52" fmla="*/ 1498955 h 1726917"/>
              <a:gd name="connsiteX53" fmla="*/ 3579162 w 8119068"/>
              <a:gd name="connsiteY53" fmla="*/ 1611128 h 1726917"/>
              <a:gd name="connsiteX54" fmla="*/ 3697794 w 8119068"/>
              <a:gd name="connsiteY54" fmla="*/ 1662127 h 1726917"/>
              <a:gd name="connsiteX55" fmla="*/ 3866669 w 8119068"/>
              <a:gd name="connsiteY55" fmla="*/ 1418440 h 1726917"/>
              <a:gd name="connsiteX56" fmla="*/ 3974976 w 8119068"/>
              <a:gd name="connsiteY56" fmla="*/ 1418694 h 1726917"/>
              <a:gd name="connsiteX57" fmla="*/ 4118156 w 8119068"/>
              <a:gd name="connsiteY57" fmla="*/ 1408392 h 1726917"/>
              <a:gd name="connsiteX58" fmla="*/ 4161965 w 8119068"/>
              <a:gd name="connsiteY58" fmla="*/ 1459013 h 1726917"/>
              <a:gd name="connsiteX59" fmla="*/ 4271384 w 8119068"/>
              <a:gd name="connsiteY59" fmla="*/ 1469062 h 1726917"/>
              <a:gd name="connsiteX60" fmla="*/ 4371310 w 8119068"/>
              <a:gd name="connsiteY60" fmla="*/ 1458634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38401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389076 w 8119068"/>
              <a:gd name="connsiteY50" fmla="*/ 1457623 h 1726917"/>
              <a:gd name="connsiteX51" fmla="*/ 3537299 w 8119068"/>
              <a:gd name="connsiteY51" fmla="*/ 1478225 h 1726917"/>
              <a:gd name="connsiteX52" fmla="*/ 3549015 w 8119068"/>
              <a:gd name="connsiteY52" fmla="*/ 1498955 h 1726917"/>
              <a:gd name="connsiteX53" fmla="*/ 3579162 w 8119068"/>
              <a:gd name="connsiteY53" fmla="*/ 1611128 h 1726917"/>
              <a:gd name="connsiteX54" fmla="*/ 3697794 w 8119068"/>
              <a:gd name="connsiteY54" fmla="*/ 1662127 h 1726917"/>
              <a:gd name="connsiteX55" fmla="*/ 3866669 w 8119068"/>
              <a:gd name="connsiteY55" fmla="*/ 1418440 h 1726917"/>
              <a:gd name="connsiteX56" fmla="*/ 3974976 w 8119068"/>
              <a:gd name="connsiteY56" fmla="*/ 1418694 h 1726917"/>
              <a:gd name="connsiteX57" fmla="*/ 4118156 w 8119068"/>
              <a:gd name="connsiteY57" fmla="*/ 1408392 h 1726917"/>
              <a:gd name="connsiteX58" fmla="*/ 4161965 w 8119068"/>
              <a:gd name="connsiteY58" fmla="*/ 1459013 h 1726917"/>
              <a:gd name="connsiteX59" fmla="*/ 4271384 w 8119068"/>
              <a:gd name="connsiteY59" fmla="*/ 1469062 h 1726917"/>
              <a:gd name="connsiteX60" fmla="*/ 4371310 w 8119068"/>
              <a:gd name="connsiteY60" fmla="*/ 1458634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38401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369535 w 8119068"/>
              <a:gd name="connsiteY50" fmla="*/ 1447447 h 1726917"/>
              <a:gd name="connsiteX51" fmla="*/ 3537299 w 8119068"/>
              <a:gd name="connsiteY51" fmla="*/ 1478225 h 1726917"/>
              <a:gd name="connsiteX52" fmla="*/ 3549015 w 8119068"/>
              <a:gd name="connsiteY52" fmla="*/ 1498955 h 1726917"/>
              <a:gd name="connsiteX53" fmla="*/ 3579162 w 8119068"/>
              <a:gd name="connsiteY53" fmla="*/ 1611128 h 1726917"/>
              <a:gd name="connsiteX54" fmla="*/ 3697794 w 8119068"/>
              <a:gd name="connsiteY54" fmla="*/ 1662127 h 1726917"/>
              <a:gd name="connsiteX55" fmla="*/ 3866669 w 8119068"/>
              <a:gd name="connsiteY55" fmla="*/ 1418440 h 1726917"/>
              <a:gd name="connsiteX56" fmla="*/ 3974976 w 8119068"/>
              <a:gd name="connsiteY56" fmla="*/ 1418694 h 1726917"/>
              <a:gd name="connsiteX57" fmla="*/ 4118156 w 8119068"/>
              <a:gd name="connsiteY57" fmla="*/ 1408392 h 1726917"/>
              <a:gd name="connsiteX58" fmla="*/ 4161965 w 8119068"/>
              <a:gd name="connsiteY58" fmla="*/ 1459013 h 1726917"/>
              <a:gd name="connsiteX59" fmla="*/ 4271384 w 8119068"/>
              <a:gd name="connsiteY59" fmla="*/ 1469062 h 1726917"/>
              <a:gd name="connsiteX60" fmla="*/ 4371310 w 8119068"/>
              <a:gd name="connsiteY60" fmla="*/ 1458634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38401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369535 w 8119068"/>
              <a:gd name="connsiteY50" fmla="*/ 1447447 h 1726917"/>
              <a:gd name="connsiteX51" fmla="*/ 3537299 w 8119068"/>
              <a:gd name="connsiteY51" fmla="*/ 1478225 h 1726917"/>
              <a:gd name="connsiteX52" fmla="*/ 3549015 w 8119068"/>
              <a:gd name="connsiteY52" fmla="*/ 1478606 h 1726917"/>
              <a:gd name="connsiteX53" fmla="*/ 3579162 w 8119068"/>
              <a:gd name="connsiteY53" fmla="*/ 1611128 h 1726917"/>
              <a:gd name="connsiteX54" fmla="*/ 3697794 w 8119068"/>
              <a:gd name="connsiteY54" fmla="*/ 1662127 h 1726917"/>
              <a:gd name="connsiteX55" fmla="*/ 3866669 w 8119068"/>
              <a:gd name="connsiteY55" fmla="*/ 1418440 h 1726917"/>
              <a:gd name="connsiteX56" fmla="*/ 3974976 w 8119068"/>
              <a:gd name="connsiteY56" fmla="*/ 1418694 h 1726917"/>
              <a:gd name="connsiteX57" fmla="*/ 4118156 w 8119068"/>
              <a:gd name="connsiteY57" fmla="*/ 1408392 h 1726917"/>
              <a:gd name="connsiteX58" fmla="*/ 4161965 w 8119068"/>
              <a:gd name="connsiteY58" fmla="*/ 1459013 h 1726917"/>
              <a:gd name="connsiteX59" fmla="*/ 4271384 w 8119068"/>
              <a:gd name="connsiteY59" fmla="*/ 1469062 h 1726917"/>
              <a:gd name="connsiteX60" fmla="*/ 4371310 w 8119068"/>
              <a:gd name="connsiteY60" fmla="*/ 1458634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38401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369535 w 8119068"/>
              <a:gd name="connsiteY50" fmla="*/ 1447447 h 1726917"/>
              <a:gd name="connsiteX51" fmla="*/ 3520871 w 8119068"/>
              <a:gd name="connsiteY51" fmla="*/ 1407484 h 1726917"/>
              <a:gd name="connsiteX52" fmla="*/ 3537299 w 8119068"/>
              <a:gd name="connsiteY52" fmla="*/ 1478225 h 1726917"/>
              <a:gd name="connsiteX53" fmla="*/ 3549015 w 8119068"/>
              <a:gd name="connsiteY53" fmla="*/ 1478606 h 1726917"/>
              <a:gd name="connsiteX54" fmla="*/ 3579162 w 8119068"/>
              <a:gd name="connsiteY54" fmla="*/ 1611128 h 1726917"/>
              <a:gd name="connsiteX55" fmla="*/ 3697794 w 8119068"/>
              <a:gd name="connsiteY55" fmla="*/ 1662127 h 1726917"/>
              <a:gd name="connsiteX56" fmla="*/ 3866669 w 8119068"/>
              <a:gd name="connsiteY56" fmla="*/ 1418440 h 1726917"/>
              <a:gd name="connsiteX57" fmla="*/ 3974976 w 8119068"/>
              <a:gd name="connsiteY57" fmla="*/ 1418694 h 1726917"/>
              <a:gd name="connsiteX58" fmla="*/ 4118156 w 8119068"/>
              <a:gd name="connsiteY58" fmla="*/ 1408392 h 1726917"/>
              <a:gd name="connsiteX59" fmla="*/ 4161965 w 8119068"/>
              <a:gd name="connsiteY59" fmla="*/ 1459013 h 1726917"/>
              <a:gd name="connsiteX60" fmla="*/ 4271384 w 8119068"/>
              <a:gd name="connsiteY60" fmla="*/ 1469062 h 1726917"/>
              <a:gd name="connsiteX61" fmla="*/ 4371310 w 8119068"/>
              <a:gd name="connsiteY61" fmla="*/ 1458634 h 1726917"/>
              <a:gd name="connsiteX62" fmla="*/ 4441371 w 8119068"/>
              <a:gd name="connsiteY62" fmla="*/ 1407129 h 1726917"/>
              <a:gd name="connsiteX63" fmla="*/ 4481565 w 8119068"/>
              <a:gd name="connsiteY63" fmla="*/ 1437274 h 1726917"/>
              <a:gd name="connsiteX64" fmla="*/ 4491613 w 8119068"/>
              <a:gd name="connsiteY64" fmla="*/ 1467419 h 1726917"/>
              <a:gd name="connsiteX65" fmla="*/ 4551903 w 8119068"/>
              <a:gd name="connsiteY65" fmla="*/ 1497564 h 1726917"/>
              <a:gd name="connsiteX66" fmla="*/ 4612193 w 8119068"/>
              <a:gd name="connsiteY66" fmla="*/ 1557854 h 1726917"/>
              <a:gd name="connsiteX67" fmla="*/ 4822411 w 8119068"/>
              <a:gd name="connsiteY67" fmla="*/ 1564315 h 1726917"/>
              <a:gd name="connsiteX68" fmla="*/ 4964869 w 8119068"/>
              <a:gd name="connsiteY68" fmla="*/ 1398583 h 1726917"/>
              <a:gd name="connsiteX69" fmla="*/ 5409422 w 8119068"/>
              <a:gd name="connsiteY69" fmla="*/ 1517156 h 1726917"/>
              <a:gd name="connsiteX70" fmla="*/ 5586883 w 8119068"/>
              <a:gd name="connsiteY70" fmla="*/ 1487516 h 1726917"/>
              <a:gd name="connsiteX71" fmla="*/ 5617028 w 8119068"/>
              <a:gd name="connsiteY71" fmla="*/ 1477468 h 1726917"/>
              <a:gd name="connsiteX72" fmla="*/ 5787016 w 8119068"/>
              <a:gd name="connsiteY72" fmla="*/ 1690882 h 1726917"/>
              <a:gd name="connsiteX73" fmla="*/ 5920148 w 8119068"/>
              <a:gd name="connsiteY73" fmla="*/ 1629960 h 1726917"/>
              <a:gd name="connsiteX74" fmla="*/ 6018684 w 8119068"/>
              <a:gd name="connsiteY74" fmla="*/ 1721405 h 1726917"/>
              <a:gd name="connsiteX75" fmla="*/ 6059156 w 8119068"/>
              <a:gd name="connsiteY75" fmla="*/ 1437274 h 1726917"/>
              <a:gd name="connsiteX76" fmla="*/ 6129494 w 8119068"/>
              <a:gd name="connsiteY76" fmla="*/ 1407129 h 1726917"/>
              <a:gd name="connsiteX77" fmla="*/ 6229978 w 8119068"/>
              <a:gd name="connsiteY77" fmla="*/ 1397081 h 1726917"/>
              <a:gd name="connsiteX78" fmla="*/ 6280220 w 8119068"/>
              <a:gd name="connsiteY78" fmla="*/ 1376984 h 1726917"/>
              <a:gd name="connsiteX79" fmla="*/ 6320413 w 8119068"/>
              <a:gd name="connsiteY79" fmla="*/ 1366936 h 1726917"/>
              <a:gd name="connsiteX80" fmla="*/ 6340510 w 8119068"/>
              <a:gd name="connsiteY80" fmla="*/ 1336791 h 1726917"/>
              <a:gd name="connsiteX81" fmla="*/ 6370655 w 8119068"/>
              <a:gd name="connsiteY81" fmla="*/ 1326742 h 1726917"/>
              <a:gd name="connsiteX82" fmla="*/ 6451042 w 8119068"/>
              <a:gd name="connsiteY82" fmla="*/ 1316694 h 1726917"/>
              <a:gd name="connsiteX83" fmla="*/ 7325248 w 8119068"/>
              <a:gd name="connsiteY83" fmla="*/ 1306646 h 1726917"/>
              <a:gd name="connsiteX84" fmla="*/ 7415683 w 8119068"/>
              <a:gd name="connsiteY84" fmla="*/ 1276501 h 1726917"/>
              <a:gd name="connsiteX85" fmla="*/ 7475974 w 8119068"/>
              <a:gd name="connsiteY85" fmla="*/ 1256404 h 1726917"/>
              <a:gd name="connsiteX86" fmla="*/ 7506119 w 8119068"/>
              <a:gd name="connsiteY86" fmla="*/ 1246356 h 1726917"/>
              <a:gd name="connsiteX87" fmla="*/ 7556360 w 8119068"/>
              <a:gd name="connsiteY87" fmla="*/ 1196114 h 1726917"/>
              <a:gd name="connsiteX88" fmla="*/ 7576457 w 8119068"/>
              <a:gd name="connsiteY88" fmla="*/ 1165969 h 1726917"/>
              <a:gd name="connsiteX89" fmla="*/ 7606602 w 8119068"/>
              <a:gd name="connsiteY89" fmla="*/ 1145872 h 1726917"/>
              <a:gd name="connsiteX90" fmla="*/ 7676941 w 8119068"/>
              <a:gd name="connsiteY90" fmla="*/ 1105679 h 1726917"/>
              <a:gd name="connsiteX91" fmla="*/ 7707086 w 8119068"/>
              <a:gd name="connsiteY91" fmla="*/ 1075534 h 1726917"/>
              <a:gd name="connsiteX92" fmla="*/ 7737231 w 8119068"/>
              <a:gd name="connsiteY92" fmla="*/ 1055437 h 1726917"/>
              <a:gd name="connsiteX93" fmla="*/ 7757327 w 8119068"/>
              <a:gd name="connsiteY93" fmla="*/ 1015243 h 1726917"/>
              <a:gd name="connsiteX94" fmla="*/ 7787472 w 8119068"/>
              <a:gd name="connsiteY94" fmla="*/ 985098 h 1726917"/>
              <a:gd name="connsiteX95" fmla="*/ 7817617 w 8119068"/>
              <a:gd name="connsiteY95" fmla="*/ 944905 h 1726917"/>
              <a:gd name="connsiteX96" fmla="*/ 7827666 w 8119068"/>
              <a:gd name="connsiteY96" fmla="*/ 894663 h 1726917"/>
              <a:gd name="connsiteX97" fmla="*/ 7837714 w 8119068"/>
              <a:gd name="connsiteY97" fmla="*/ 864518 h 1726917"/>
              <a:gd name="connsiteX98" fmla="*/ 7847763 w 8119068"/>
              <a:gd name="connsiteY98" fmla="*/ 723841 h 1726917"/>
              <a:gd name="connsiteX99" fmla="*/ 7867859 w 8119068"/>
              <a:gd name="connsiteY99" fmla="*/ 683648 h 1726917"/>
              <a:gd name="connsiteX100" fmla="*/ 7877908 w 8119068"/>
              <a:gd name="connsiteY100" fmla="*/ 653503 h 1726917"/>
              <a:gd name="connsiteX101" fmla="*/ 7887956 w 8119068"/>
              <a:gd name="connsiteY101" fmla="*/ 522874 h 1726917"/>
              <a:gd name="connsiteX102" fmla="*/ 7908053 w 8119068"/>
              <a:gd name="connsiteY102" fmla="*/ 462584 h 1726917"/>
              <a:gd name="connsiteX103" fmla="*/ 7928149 w 8119068"/>
              <a:gd name="connsiteY103" fmla="*/ 402294 h 1726917"/>
              <a:gd name="connsiteX104" fmla="*/ 7938198 w 8119068"/>
              <a:gd name="connsiteY104" fmla="*/ 372149 h 1726917"/>
              <a:gd name="connsiteX105" fmla="*/ 7958294 w 8119068"/>
              <a:gd name="connsiteY105" fmla="*/ 342004 h 1726917"/>
              <a:gd name="connsiteX106" fmla="*/ 7988439 w 8119068"/>
              <a:gd name="connsiteY106" fmla="*/ 231472 h 1726917"/>
              <a:gd name="connsiteX107" fmla="*/ 8008536 w 8119068"/>
              <a:gd name="connsiteY107" fmla="*/ 191279 h 1726917"/>
              <a:gd name="connsiteX108" fmla="*/ 8018585 w 8119068"/>
              <a:gd name="connsiteY108" fmla="*/ 161134 h 1726917"/>
              <a:gd name="connsiteX109" fmla="*/ 8038681 w 8119068"/>
              <a:gd name="connsiteY109" fmla="*/ 70698 h 1726917"/>
              <a:gd name="connsiteX110" fmla="*/ 8109020 w 8119068"/>
              <a:gd name="connsiteY110" fmla="*/ 360 h 1726917"/>
              <a:gd name="connsiteX111" fmla="*/ 8119068 w 8119068"/>
              <a:gd name="connsiteY111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38401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86294 w 8119068"/>
              <a:gd name="connsiteY49" fmla="*/ 1467419 h 1726917"/>
              <a:gd name="connsiteX50" fmla="*/ 3301723 w 8119068"/>
              <a:gd name="connsiteY50" fmla="*/ 1447447 h 1726917"/>
              <a:gd name="connsiteX51" fmla="*/ 3520871 w 8119068"/>
              <a:gd name="connsiteY51" fmla="*/ 1407484 h 1726917"/>
              <a:gd name="connsiteX52" fmla="*/ 3537299 w 8119068"/>
              <a:gd name="connsiteY52" fmla="*/ 1478225 h 1726917"/>
              <a:gd name="connsiteX53" fmla="*/ 3549015 w 8119068"/>
              <a:gd name="connsiteY53" fmla="*/ 1478606 h 1726917"/>
              <a:gd name="connsiteX54" fmla="*/ 3579162 w 8119068"/>
              <a:gd name="connsiteY54" fmla="*/ 1611128 h 1726917"/>
              <a:gd name="connsiteX55" fmla="*/ 3697794 w 8119068"/>
              <a:gd name="connsiteY55" fmla="*/ 1662127 h 1726917"/>
              <a:gd name="connsiteX56" fmla="*/ 3866669 w 8119068"/>
              <a:gd name="connsiteY56" fmla="*/ 1418440 h 1726917"/>
              <a:gd name="connsiteX57" fmla="*/ 3974976 w 8119068"/>
              <a:gd name="connsiteY57" fmla="*/ 1418694 h 1726917"/>
              <a:gd name="connsiteX58" fmla="*/ 4118156 w 8119068"/>
              <a:gd name="connsiteY58" fmla="*/ 1408392 h 1726917"/>
              <a:gd name="connsiteX59" fmla="*/ 4161965 w 8119068"/>
              <a:gd name="connsiteY59" fmla="*/ 1459013 h 1726917"/>
              <a:gd name="connsiteX60" fmla="*/ 4271384 w 8119068"/>
              <a:gd name="connsiteY60" fmla="*/ 1469062 h 1726917"/>
              <a:gd name="connsiteX61" fmla="*/ 4371310 w 8119068"/>
              <a:gd name="connsiteY61" fmla="*/ 1458634 h 1726917"/>
              <a:gd name="connsiteX62" fmla="*/ 4441371 w 8119068"/>
              <a:gd name="connsiteY62" fmla="*/ 1407129 h 1726917"/>
              <a:gd name="connsiteX63" fmla="*/ 4481565 w 8119068"/>
              <a:gd name="connsiteY63" fmla="*/ 1437274 h 1726917"/>
              <a:gd name="connsiteX64" fmla="*/ 4491613 w 8119068"/>
              <a:gd name="connsiteY64" fmla="*/ 1467419 h 1726917"/>
              <a:gd name="connsiteX65" fmla="*/ 4551903 w 8119068"/>
              <a:gd name="connsiteY65" fmla="*/ 1497564 h 1726917"/>
              <a:gd name="connsiteX66" fmla="*/ 4612193 w 8119068"/>
              <a:gd name="connsiteY66" fmla="*/ 1557854 h 1726917"/>
              <a:gd name="connsiteX67" fmla="*/ 4822411 w 8119068"/>
              <a:gd name="connsiteY67" fmla="*/ 1564315 h 1726917"/>
              <a:gd name="connsiteX68" fmla="*/ 4964869 w 8119068"/>
              <a:gd name="connsiteY68" fmla="*/ 1398583 h 1726917"/>
              <a:gd name="connsiteX69" fmla="*/ 5409422 w 8119068"/>
              <a:gd name="connsiteY69" fmla="*/ 1517156 h 1726917"/>
              <a:gd name="connsiteX70" fmla="*/ 5586883 w 8119068"/>
              <a:gd name="connsiteY70" fmla="*/ 1487516 h 1726917"/>
              <a:gd name="connsiteX71" fmla="*/ 5617028 w 8119068"/>
              <a:gd name="connsiteY71" fmla="*/ 1477468 h 1726917"/>
              <a:gd name="connsiteX72" fmla="*/ 5787016 w 8119068"/>
              <a:gd name="connsiteY72" fmla="*/ 1690882 h 1726917"/>
              <a:gd name="connsiteX73" fmla="*/ 5920148 w 8119068"/>
              <a:gd name="connsiteY73" fmla="*/ 1629960 h 1726917"/>
              <a:gd name="connsiteX74" fmla="*/ 6018684 w 8119068"/>
              <a:gd name="connsiteY74" fmla="*/ 1721405 h 1726917"/>
              <a:gd name="connsiteX75" fmla="*/ 6059156 w 8119068"/>
              <a:gd name="connsiteY75" fmla="*/ 1437274 h 1726917"/>
              <a:gd name="connsiteX76" fmla="*/ 6129494 w 8119068"/>
              <a:gd name="connsiteY76" fmla="*/ 1407129 h 1726917"/>
              <a:gd name="connsiteX77" fmla="*/ 6229978 w 8119068"/>
              <a:gd name="connsiteY77" fmla="*/ 1397081 h 1726917"/>
              <a:gd name="connsiteX78" fmla="*/ 6280220 w 8119068"/>
              <a:gd name="connsiteY78" fmla="*/ 1376984 h 1726917"/>
              <a:gd name="connsiteX79" fmla="*/ 6320413 w 8119068"/>
              <a:gd name="connsiteY79" fmla="*/ 1366936 h 1726917"/>
              <a:gd name="connsiteX80" fmla="*/ 6340510 w 8119068"/>
              <a:gd name="connsiteY80" fmla="*/ 1336791 h 1726917"/>
              <a:gd name="connsiteX81" fmla="*/ 6370655 w 8119068"/>
              <a:gd name="connsiteY81" fmla="*/ 1326742 h 1726917"/>
              <a:gd name="connsiteX82" fmla="*/ 6451042 w 8119068"/>
              <a:gd name="connsiteY82" fmla="*/ 1316694 h 1726917"/>
              <a:gd name="connsiteX83" fmla="*/ 7325248 w 8119068"/>
              <a:gd name="connsiteY83" fmla="*/ 1306646 h 1726917"/>
              <a:gd name="connsiteX84" fmla="*/ 7415683 w 8119068"/>
              <a:gd name="connsiteY84" fmla="*/ 1276501 h 1726917"/>
              <a:gd name="connsiteX85" fmla="*/ 7475974 w 8119068"/>
              <a:gd name="connsiteY85" fmla="*/ 1256404 h 1726917"/>
              <a:gd name="connsiteX86" fmla="*/ 7506119 w 8119068"/>
              <a:gd name="connsiteY86" fmla="*/ 1246356 h 1726917"/>
              <a:gd name="connsiteX87" fmla="*/ 7556360 w 8119068"/>
              <a:gd name="connsiteY87" fmla="*/ 1196114 h 1726917"/>
              <a:gd name="connsiteX88" fmla="*/ 7576457 w 8119068"/>
              <a:gd name="connsiteY88" fmla="*/ 1165969 h 1726917"/>
              <a:gd name="connsiteX89" fmla="*/ 7606602 w 8119068"/>
              <a:gd name="connsiteY89" fmla="*/ 1145872 h 1726917"/>
              <a:gd name="connsiteX90" fmla="*/ 7676941 w 8119068"/>
              <a:gd name="connsiteY90" fmla="*/ 1105679 h 1726917"/>
              <a:gd name="connsiteX91" fmla="*/ 7707086 w 8119068"/>
              <a:gd name="connsiteY91" fmla="*/ 1075534 h 1726917"/>
              <a:gd name="connsiteX92" fmla="*/ 7737231 w 8119068"/>
              <a:gd name="connsiteY92" fmla="*/ 1055437 h 1726917"/>
              <a:gd name="connsiteX93" fmla="*/ 7757327 w 8119068"/>
              <a:gd name="connsiteY93" fmla="*/ 1015243 h 1726917"/>
              <a:gd name="connsiteX94" fmla="*/ 7787472 w 8119068"/>
              <a:gd name="connsiteY94" fmla="*/ 985098 h 1726917"/>
              <a:gd name="connsiteX95" fmla="*/ 7817617 w 8119068"/>
              <a:gd name="connsiteY95" fmla="*/ 944905 h 1726917"/>
              <a:gd name="connsiteX96" fmla="*/ 7827666 w 8119068"/>
              <a:gd name="connsiteY96" fmla="*/ 894663 h 1726917"/>
              <a:gd name="connsiteX97" fmla="*/ 7837714 w 8119068"/>
              <a:gd name="connsiteY97" fmla="*/ 864518 h 1726917"/>
              <a:gd name="connsiteX98" fmla="*/ 7847763 w 8119068"/>
              <a:gd name="connsiteY98" fmla="*/ 723841 h 1726917"/>
              <a:gd name="connsiteX99" fmla="*/ 7867859 w 8119068"/>
              <a:gd name="connsiteY99" fmla="*/ 683648 h 1726917"/>
              <a:gd name="connsiteX100" fmla="*/ 7877908 w 8119068"/>
              <a:gd name="connsiteY100" fmla="*/ 653503 h 1726917"/>
              <a:gd name="connsiteX101" fmla="*/ 7887956 w 8119068"/>
              <a:gd name="connsiteY101" fmla="*/ 522874 h 1726917"/>
              <a:gd name="connsiteX102" fmla="*/ 7908053 w 8119068"/>
              <a:gd name="connsiteY102" fmla="*/ 462584 h 1726917"/>
              <a:gd name="connsiteX103" fmla="*/ 7928149 w 8119068"/>
              <a:gd name="connsiteY103" fmla="*/ 402294 h 1726917"/>
              <a:gd name="connsiteX104" fmla="*/ 7938198 w 8119068"/>
              <a:gd name="connsiteY104" fmla="*/ 372149 h 1726917"/>
              <a:gd name="connsiteX105" fmla="*/ 7958294 w 8119068"/>
              <a:gd name="connsiteY105" fmla="*/ 342004 h 1726917"/>
              <a:gd name="connsiteX106" fmla="*/ 7988439 w 8119068"/>
              <a:gd name="connsiteY106" fmla="*/ 231472 h 1726917"/>
              <a:gd name="connsiteX107" fmla="*/ 8008536 w 8119068"/>
              <a:gd name="connsiteY107" fmla="*/ 191279 h 1726917"/>
              <a:gd name="connsiteX108" fmla="*/ 8018585 w 8119068"/>
              <a:gd name="connsiteY108" fmla="*/ 161134 h 1726917"/>
              <a:gd name="connsiteX109" fmla="*/ 8038681 w 8119068"/>
              <a:gd name="connsiteY109" fmla="*/ 70698 h 1726917"/>
              <a:gd name="connsiteX110" fmla="*/ 8109020 w 8119068"/>
              <a:gd name="connsiteY110" fmla="*/ 360 h 1726917"/>
              <a:gd name="connsiteX111" fmla="*/ 8119068 w 8119068"/>
              <a:gd name="connsiteY111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38401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93829 w 8119068"/>
              <a:gd name="connsiteY49" fmla="*/ 1428186 h 1726917"/>
              <a:gd name="connsiteX50" fmla="*/ 3301723 w 8119068"/>
              <a:gd name="connsiteY50" fmla="*/ 1447447 h 1726917"/>
              <a:gd name="connsiteX51" fmla="*/ 3520871 w 8119068"/>
              <a:gd name="connsiteY51" fmla="*/ 1407484 h 1726917"/>
              <a:gd name="connsiteX52" fmla="*/ 3537299 w 8119068"/>
              <a:gd name="connsiteY52" fmla="*/ 1478225 h 1726917"/>
              <a:gd name="connsiteX53" fmla="*/ 3549015 w 8119068"/>
              <a:gd name="connsiteY53" fmla="*/ 1478606 h 1726917"/>
              <a:gd name="connsiteX54" fmla="*/ 3579162 w 8119068"/>
              <a:gd name="connsiteY54" fmla="*/ 1611128 h 1726917"/>
              <a:gd name="connsiteX55" fmla="*/ 3697794 w 8119068"/>
              <a:gd name="connsiteY55" fmla="*/ 1662127 h 1726917"/>
              <a:gd name="connsiteX56" fmla="*/ 3866669 w 8119068"/>
              <a:gd name="connsiteY56" fmla="*/ 1418440 h 1726917"/>
              <a:gd name="connsiteX57" fmla="*/ 3974976 w 8119068"/>
              <a:gd name="connsiteY57" fmla="*/ 1418694 h 1726917"/>
              <a:gd name="connsiteX58" fmla="*/ 4118156 w 8119068"/>
              <a:gd name="connsiteY58" fmla="*/ 1408392 h 1726917"/>
              <a:gd name="connsiteX59" fmla="*/ 4161965 w 8119068"/>
              <a:gd name="connsiteY59" fmla="*/ 1459013 h 1726917"/>
              <a:gd name="connsiteX60" fmla="*/ 4271384 w 8119068"/>
              <a:gd name="connsiteY60" fmla="*/ 1469062 h 1726917"/>
              <a:gd name="connsiteX61" fmla="*/ 4371310 w 8119068"/>
              <a:gd name="connsiteY61" fmla="*/ 1458634 h 1726917"/>
              <a:gd name="connsiteX62" fmla="*/ 4441371 w 8119068"/>
              <a:gd name="connsiteY62" fmla="*/ 1407129 h 1726917"/>
              <a:gd name="connsiteX63" fmla="*/ 4481565 w 8119068"/>
              <a:gd name="connsiteY63" fmla="*/ 1437274 h 1726917"/>
              <a:gd name="connsiteX64" fmla="*/ 4491613 w 8119068"/>
              <a:gd name="connsiteY64" fmla="*/ 1467419 h 1726917"/>
              <a:gd name="connsiteX65" fmla="*/ 4551903 w 8119068"/>
              <a:gd name="connsiteY65" fmla="*/ 1497564 h 1726917"/>
              <a:gd name="connsiteX66" fmla="*/ 4612193 w 8119068"/>
              <a:gd name="connsiteY66" fmla="*/ 1557854 h 1726917"/>
              <a:gd name="connsiteX67" fmla="*/ 4822411 w 8119068"/>
              <a:gd name="connsiteY67" fmla="*/ 1564315 h 1726917"/>
              <a:gd name="connsiteX68" fmla="*/ 4964869 w 8119068"/>
              <a:gd name="connsiteY68" fmla="*/ 1398583 h 1726917"/>
              <a:gd name="connsiteX69" fmla="*/ 5409422 w 8119068"/>
              <a:gd name="connsiteY69" fmla="*/ 1517156 h 1726917"/>
              <a:gd name="connsiteX70" fmla="*/ 5586883 w 8119068"/>
              <a:gd name="connsiteY70" fmla="*/ 1487516 h 1726917"/>
              <a:gd name="connsiteX71" fmla="*/ 5617028 w 8119068"/>
              <a:gd name="connsiteY71" fmla="*/ 1477468 h 1726917"/>
              <a:gd name="connsiteX72" fmla="*/ 5787016 w 8119068"/>
              <a:gd name="connsiteY72" fmla="*/ 1690882 h 1726917"/>
              <a:gd name="connsiteX73" fmla="*/ 5920148 w 8119068"/>
              <a:gd name="connsiteY73" fmla="*/ 1629960 h 1726917"/>
              <a:gd name="connsiteX74" fmla="*/ 6018684 w 8119068"/>
              <a:gd name="connsiteY74" fmla="*/ 1721405 h 1726917"/>
              <a:gd name="connsiteX75" fmla="*/ 6059156 w 8119068"/>
              <a:gd name="connsiteY75" fmla="*/ 1437274 h 1726917"/>
              <a:gd name="connsiteX76" fmla="*/ 6129494 w 8119068"/>
              <a:gd name="connsiteY76" fmla="*/ 1407129 h 1726917"/>
              <a:gd name="connsiteX77" fmla="*/ 6229978 w 8119068"/>
              <a:gd name="connsiteY77" fmla="*/ 1397081 h 1726917"/>
              <a:gd name="connsiteX78" fmla="*/ 6280220 w 8119068"/>
              <a:gd name="connsiteY78" fmla="*/ 1376984 h 1726917"/>
              <a:gd name="connsiteX79" fmla="*/ 6320413 w 8119068"/>
              <a:gd name="connsiteY79" fmla="*/ 1366936 h 1726917"/>
              <a:gd name="connsiteX80" fmla="*/ 6340510 w 8119068"/>
              <a:gd name="connsiteY80" fmla="*/ 1336791 h 1726917"/>
              <a:gd name="connsiteX81" fmla="*/ 6370655 w 8119068"/>
              <a:gd name="connsiteY81" fmla="*/ 1326742 h 1726917"/>
              <a:gd name="connsiteX82" fmla="*/ 6451042 w 8119068"/>
              <a:gd name="connsiteY82" fmla="*/ 1316694 h 1726917"/>
              <a:gd name="connsiteX83" fmla="*/ 7325248 w 8119068"/>
              <a:gd name="connsiteY83" fmla="*/ 1306646 h 1726917"/>
              <a:gd name="connsiteX84" fmla="*/ 7415683 w 8119068"/>
              <a:gd name="connsiteY84" fmla="*/ 1276501 h 1726917"/>
              <a:gd name="connsiteX85" fmla="*/ 7475974 w 8119068"/>
              <a:gd name="connsiteY85" fmla="*/ 1256404 h 1726917"/>
              <a:gd name="connsiteX86" fmla="*/ 7506119 w 8119068"/>
              <a:gd name="connsiteY86" fmla="*/ 1246356 h 1726917"/>
              <a:gd name="connsiteX87" fmla="*/ 7556360 w 8119068"/>
              <a:gd name="connsiteY87" fmla="*/ 1196114 h 1726917"/>
              <a:gd name="connsiteX88" fmla="*/ 7576457 w 8119068"/>
              <a:gd name="connsiteY88" fmla="*/ 1165969 h 1726917"/>
              <a:gd name="connsiteX89" fmla="*/ 7606602 w 8119068"/>
              <a:gd name="connsiteY89" fmla="*/ 1145872 h 1726917"/>
              <a:gd name="connsiteX90" fmla="*/ 7676941 w 8119068"/>
              <a:gd name="connsiteY90" fmla="*/ 1105679 h 1726917"/>
              <a:gd name="connsiteX91" fmla="*/ 7707086 w 8119068"/>
              <a:gd name="connsiteY91" fmla="*/ 1075534 h 1726917"/>
              <a:gd name="connsiteX92" fmla="*/ 7737231 w 8119068"/>
              <a:gd name="connsiteY92" fmla="*/ 1055437 h 1726917"/>
              <a:gd name="connsiteX93" fmla="*/ 7757327 w 8119068"/>
              <a:gd name="connsiteY93" fmla="*/ 1015243 h 1726917"/>
              <a:gd name="connsiteX94" fmla="*/ 7787472 w 8119068"/>
              <a:gd name="connsiteY94" fmla="*/ 985098 h 1726917"/>
              <a:gd name="connsiteX95" fmla="*/ 7817617 w 8119068"/>
              <a:gd name="connsiteY95" fmla="*/ 944905 h 1726917"/>
              <a:gd name="connsiteX96" fmla="*/ 7827666 w 8119068"/>
              <a:gd name="connsiteY96" fmla="*/ 894663 h 1726917"/>
              <a:gd name="connsiteX97" fmla="*/ 7837714 w 8119068"/>
              <a:gd name="connsiteY97" fmla="*/ 864518 h 1726917"/>
              <a:gd name="connsiteX98" fmla="*/ 7847763 w 8119068"/>
              <a:gd name="connsiteY98" fmla="*/ 723841 h 1726917"/>
              <a:gd name="connsiteX99" fmla="*/ 7867859 w 8119068"/>
              <a:gd name="connsiteY99" fmla="*/ 683648 h 1726917"/>
              <a:gd name="connsiteX100" fmla="*/ 7877908 w 8119068"/>
              <a:gd name="connsiteY100" fmla="*/ 653503 h 1726917"/>
              <a:gd name="connsiteX101" fmla="*/ 7887956 w 8119068"/>
              <a:gd name="connsiteY101" fmla="*/ 522874 h 1726917"/>
              <a:gd name="connsiteX102" fmla="*/ 7908053 w 8119068"/>
              <a:gd name="connsiteY102" fmla="*/ 462584 h 1726917"/>
              <a:gd name="connsiteX103" fmla="*/ 7928149 w 8119068"/>
              <a:gd name="connsiteY103" fmla="*/ 402294 h 1726917"/>
              <a:gd name="connsiteX104" fmla="*/ 7938198 w 8119068"/>
              <a:gd name="connsiteY104" fmla="*/ 372149 h 1726917"/>
              <a:gd name="connsiteX105" fmla="*/ 7958294 w 8119068"/>
              <a:gd name="connsiteY105" fmla="*/ 342004 h 1726917"/>
              <a:gd name="connsiteX106" fmla="*/ 7988439 w 8119068"/>
              <a:gd name="connsiteY106" fmla="*/ 231472 h 1726917"/>
              <a:gd name="connsiteX107" fmla="*/ 8008536 w 8119068"/>
              <a:gd name="connsiteY107" fmla="*/ 191279 h 1726917"/>
              <a:gd name="connsiteX108" fmla="*/ 8018585 w 8119068"/>
              <a:gd name="connsiteY108" fmla="*/ 161134 h 1726917"/>
              <a:gd name="connsiteX109" fmla="*/ 8038681 w 8119068"/>
              <a:gd name="connsiteY109" fmla="*/ 70698 h 1726917"/>
              <a:gd name="connsiteX110" fmla="*/ 8109020 w 8119068"/>
              <a:gd name="connsiteY110" fmla="*/ 360 h 1726917"/>
              <a:gd name="connsiteX111" fmla="*/ 8119068 w 8119068"/>
              <a:gd name="connsiteY111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38401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93829 w 8119068"/>
              <a:gd name="connsiteY49" fmla="*/ 1428186 h 1726917"/>
              <a:gd name="connsiteX50" fmla="*/ 3301723 w 8119068"/>
              <a:gd name="connsiteY50" fmla="*/ 1447447 h 1726917"/>
              <a:gd name="connsiteX51" fmla="*/ 3498268 w 8119068"/>
              <a:gd name="connsiteY51" fmla="*/ 1438871 h 1726917"/>
              <a:gd name="connsiteX52" fmla="*/ 3537299 w 8119068"/>
              <a:gd name="connsiteY52" fmla="*/ 1478225 h 1726917"/>
              <a:gd name="connsiteX53" fmla="*/ 3549015 w 8119068"/>
              <a:gd name="connsiteY53" fmla="*/ 1478606 h 1726917"/>
              <a:gd name="connsiteX54" fmla="*/ 3579162 w 8119068"/>
              <a:gd name="connsiteY54" fmla="*/ 1611128 h 1726917"/>
              <a:gd name="connsiteX55" fmla="*/ 3697794 w 8119068"/>
              <a:gd name="connsiteY55" fmla="*/ 1662127 h 1726917"/>
              <a:gd name="connsiteX56" fmla="*/ 3866669 w 8119068"/>
              <a:gd name="connsiteY56" fmla="*/ 1418440 h 1726917"/>
              <a:gd name="connsiteX57" fmla="*/ 3974976 w 8119068"/>
              <a:gd name="connsiteY57" fmla="*/ 1418694 h 1726917"/>
              <a:gd name="connsiteX58" fmla="*/ 4118156 w 8119068"/>
              <a:gd name="connsiteY58" fmla="*/ 1408392 h 1726917"/>
              <a:gd name="connsiteX59" fmla="*/ 4161965 w 8119068"/>
              <a:gd name="connsiteY59" fmla="*/ 1459013 h 1726917"/>
              <a:gd name="connsiteX60" fmla="*/ 4271384 w 8119068"/>
              <a:gd name="connsiteY60" fmla="*/ 1469062 h 1726917"/>
              <a:gd name="connsiteX61" fmla="*/ 4371310 w 8119068"/>
              <a:gd name="connsiteY61" fmla="*/ 1458634 h 1726917"/>
              <a:gd name="connsiteX62" fmla="*/ 4441371 w 8119068"/>
              <a:gd name="connsiteY62" fmla="*/ 1407129 h 1726917"/>
              <a:gd name="connsiteX63" fmla="*/ 4481565 w 8119068"/>
              <a:gd name="connsiteY63" fmla="*/ 1437274 h 1726917"/>
              <a:gd name="connsiteX64" fmla="*/ 4491613 w 8119068"/>
              <a:gd name="connsiteY64" fmla="*/ 1467419 h 1726917"/>
              <a:gd name="connsiteX65" fmla="*/ 4551903 w 8119068"/>
              <a:gd name="connsiteY65" fmla="*/ 1497564 h 1726917"/>
              <a:gd name="connsiteX66" fmla="*/ 4612193 w 8119068"/>
              <a:gd name="connsiteY66" fmla="*/ 1557854 h 1726917"/>
              <a:gd name="connsiteX67" fmla="*/ 4822411 w 8119068"/>
              <a:gd name="connsiteY67" fmla="*/ 1564315 h 1726917"/>
              <a:gd name="connsiteX68" fmla="*/ 4964869 w 8119068"/>
              <a:gd name="connsiteY68" fmla="*/ 1398583 h 1726917"/>
              <a:gd name="connsiteX69" fmla="*/ 5409422 w 8119068"/>
              <a:gd name="connsiteY69" fmla="*/ 1517156 h 1726917"/>
              <a:gd name="connsiteX70" fmla="*/ 5586883 w 8119068"/>
              <a:gd name="connsiteY70" fmla="*/ 1487516 h 1726917"/>
              <a:gd name="connsiteX71" fmla="*/ 5617028 w 8119068"/>
              <a:gd name="connsiteY71" fmla="*/ 1477468 h 1726917"/>
              <a:gd name="connsiteX72" fmla="*/ 5787016 w 8119068"/>
              <a:gd name="connsiteY72" fmla="*/ 1690882 h 1726917"/>
              <a:gd name="connsiteX73" fmla="*/ 5920148 w 8119068"/>
              <a:gd name="connsiteY73" fmla="*/ 1629960 h 1726917"/>
              <a:gd name="connsiteX74" fmla="*/ 6018684 w 8119068"/>
              <a:gd name="connsiteY74" fmla="*/ 1721405 h 1726917"/>
              <a:gd name="connsiteX75" fmla="*/ 6059156 w 8119068"/>
              <a:gd name="connsiteY75" fmla="*/ 1437274 h 1726917"/>
              <a:gd name="connsiteX76" fmla="*/ 6129494 w 8119068"/>
              <a:gd name="connsiteY76" fmla="*/ 1407129 h 1726917"/>
              <a:gd name="connsiteX77" fmla="*/ 6229978 w 8119068"/>
              <a:gd name="connsiteY77" fmla="*/ 1397081 h 1726917"/>
              <a:gd name="connsiteX78" fmla="*/ 6280220 w 8119068"/>
              <a:gd name="connsiteY78" fmla="*/ 1376984 h 1726917"/>
              <a:gd name="connsiteX79" fmla="*/ 6320413 w 8119068"/>
              <a:gd name="connsiteY79" fmla="*/ 1366936 h 1726917"/>
              <a:gd name="connsiteX80" fmla="*/ 6340510 w 8119068"/>
              <a:gd name="connsiteY80" fmla="*/ 1336791 h 1726917"/>
              <a:gd name="connsiteX81" fmla="*/ 6370655 w 8119068"/>
              <a:gd name="connsiteY81" fmla="*/ 1326742 h 1726917"/>
              <a:gd name="connsiteX82" fmla="*/ 6451042 w 8119068"/>
              <a:gd name="connsiteY82" fmla="*/ 1316694 h 1726917"/>
              <a:gd name="connsiteX83" fmla="*/ 7325248 w 8119068"/>
              <a:gd name="connsiteY83" fmla="*/ 1306646 h 1726917"/>
              <a:gd name="connsiteX84" fmla="*/ 7415683 w 8119068"/>
              <a:gd name="connsiteY84" fmla="*/ 1276501 h 1726917"/>
              <a:gd name="connsiteX85" fmla="*/ 7475974 w 8119068"/>
              <a:gd name="connsiteY85" fmla="*/ 1256404 h 1726917"/>
              <a:gd name="connsiteX86" fmla="*/ 7506119 w 8119068"/>
              <a:gd name="connsiteY86" fmla="*/ 1246356 h 1726917"/>
              <a:gd name="connsiteX87" fmla="*/ 7556360 w 8119068"/>
              <a:gd name="connsiteY87" fmla="*/ 1196114 h 1726917"/>
              <a:gd name="connsiteX88" fmla="*/ 7576457 w 8119068"/>
              <a:gd name="connsiteY88" fmla="*/ 1165969 h 1726917"/>
              <a:gd name="connsiteX89" fmla="*/ 7606602 w 8119068"/>
              <a:gd name="connsiteY89" fmla="*/ 1145872 h 1726917"/>
              <a:gd name="connsiteX90" fmla="*/ 7676941 w 8119068"/>
              <a:gd name="connsiteY90" fmla="*/ 1105679 h 1726917"/>
              <a:gd name="connsiteX91" fmla="*/ 7707086 w 8119068"/>
              <a:gd name="connsiteY91" fmla="*/ 1075534 h 1726917"/>
              <a:gd name="connsiteX92" fmla="*/ 7737231 w 8119068"/>
              <a:gd name="connsiteY92" fmla="*/ 1055437 h 1726917"/>
              <a:gd name="connsiteX93" fmla="*/ 7757327 w 8119068"/>
              <a:gd name="connsiteY93" fmla="*/ 1015243 h 1726917"/>
              <a:gd name="connsiteX94" fmla="*/ 7787472 w 8119068"/>
              <a:gd name="connsiteY94" fmla="*/ 985098 h 1726917"/>
              <a:gd name="connsiteX95" fmla="*/ 7817617 w 8119068"/>
              <a:gd name="connsiteY95" fmla="*/ 944905 h 1726917"/>
              <a:gd name="connsiteX96" fmla="*/ 7827666 w 8119068"/>
              <a:gd name="connsiteY96" fmla="*/ 894663 h 1726917"/>
              <a:gd name="connsiteX97" fmla="*/ 7837714 w 8119068"/>
              <a:gd name="connsiteY97" fmla="*/ 864518 h 1726917"/>
              <a:gd name="connsiteX98" fmla="*/ 7847763 w 8119068"/>
              <a:gd name="connsiteY98" fmla="*/ 723841 h 1726917"/>
              <a:gd name="connsiteX99" fmla="*/ 7867859 w 8119068"/>
              <a:gd name="connsiteY99" fmla="*/ 683648 h 1726917"/>
              <a:gd name="connsiteX100" fmla="*/ 7877908 w 8119068"/>
              <a:gd name="connsiteY100" fmla="*/ 653503 h 1726917"/>
              <a:gd name="connsiteX101" fmla="*/ 7887956 w 8119068"/>
              <a:gd name="connsiteY101" fmla="*/ 522874 h 1726917"/>
              <a:gd name="connsiteX102" fmla="*/ 7908053 w 8119068"/>
              <a:gd name="connsiteY102" fmla="*/ 462584 h 1726917"/>
              <a:gd name="connsiteX103" fmla="*/ 7928149 w 8119068"/>
              <a:gd name="connsiteY103" fmla="*/ 402294 h 1726917"/>
              <a:gd name="connsiteX104" fmla="*/ 7938198 w 8119068"/>
              <a:gd name="connsiteY104" fmla="*/ 372149 h 1726917"/>
              <a:gd name="connsiteX105" fmla="*/ 7958294 w 8119068"/>
              <a:gd name="connsiteY105" fmla="*/ 342004 h 1726917"/>
              <a:gd name="connsiteX106" fmla="*/ 7988439 w 8119068"/>
              <a:gd name="connsiteY106" fmla="*/ 231472 h 1726917"/>
              <a:gd name="connsiteX107" fmla="*/ 8008536 w 8119068"/>
              <a:gd name="connsiteY107" fmla="*/ 191279 h 1726917"/>
              <a:gd name="connsiteX108" fmla="*/ 8018585 w 8119068"/>
              <a:gd name="connsiteY108" fmla="*/ 161134 h 1726917"/>
              <a:gd name="connsiteX109" fmla="*/ 8038681 w 8119068"/>
              <a:gd name="connsiteY109" fmla="*/ 70698 h 1726917"/>
              <a:gd name="connsiteX110" fmla="*/ 8109020 w 8119068"/>
              <a:gd name="connsiteY110" fmla="*/ 360 h 1726917"/>
              <a:gd name="connsiteX111" fmla="*/ 8119068 w 8119068"/>
              <a:gd name="connsiteY111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38401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93829 w 8119068"/>
              <a:gd name="connsiteY49" fmla="*/ 1428186 h 1726917"/>
              <a:gd name="connsiteX50" fmla="*/ 3301723 w 8119068"/>
              <a:gd name="connsiteY50" fmla="*/ 1447447 h 1726917"/>
              <a:gd name="connsiteX51" fmla="*/ 3498268 w 8119068"/>
              <a:gd name="connsiteY51" fmla="*/ 1438871 h 1726917"/>
              <a:gd name="connsiteX52" fmla="*/ 3537299 w 8119068"/>
              <a:gd name="connsiteY52" fmla="*/ 1478225 h 1726917"/>
              <a:gd name="connsiteX53" fmla="*/ 3586689 w 8119068"/>
              <a:gd name="connsiteY53" fmla="*/ 1423679 h 1726917"/>
              <a:gd name="connsiteX54" fmla="*/ 3579162 w 8119068"/>
              <a:gd name="connsiteY54" fmla="*/ 1611128 h 1726917"/>
              <a:gd name="connsiteX55" fmla="*/ 3697794 w 8119068"/>
              <a:gd name="connsiteY55" fmla="*/ 1662127 h 1726917"/>
              <a:gd name="connsiteX56" fmla="*/ 3866669 w 8119068"/>
              <a:gd name="connsiteY56" fmla="*/ 1418440 h 1726917"/>
              <a:gd name="connsiteX57" fmla="*/ 3974976 w 8119068"/>
              <a:gd name="connsiteY57" fmla="*/ 1418694 h 1726917"/>
              <a:gd name="connsiteX58" fmla="*/ 4118156 w 8119068"/>
              <a:gd name="connsiteY58" fmla="*/ 1408392 h 1726917"/>
              <a:gd name="connsiteX59" fmla="*/ 4161965 w 8119068"/>
              <a:gd name="connsiteY59" fmla="*/ 1459013 h 1726917"/>
              <a:gd name="connsiteX60" fmla="*/ 4271384 w 8119068"/>
              <a:gd name="connsiteY60" fmla="*/ 1469062 h 1726917"/>
              <a:gd name="connsiteX61" fmla="*/ 4371310 w 8119068"/>
              <a:gd name="connsiteY61" fmla="*/ 1458634 h 1726917"/>
              <a:gd name="connsiteX62" fmla="*/ 4441371 w 8119068"/>
              <a:gd name="connsiteY62" fmla="*/ 1407129 h 1726917"/>
              <a:gd name="connsiteX63" fmla="*/ 4481565 w 8119068"/>
              <a:gd name="connsiteY63" fmla="*/ 1437274 h 1726917"/>
              <a:gd name="connsiteX64" fmla="*/ 4491613 w 8119068"/>
              <a:gd name="connsiteY64" fmla="*/ 1467419 h 1726917"/>
              <a:gd name="connsiteX65" fmla="*/ 4551903 w 8119068"/>
              <a:gd name="connsiteY65" fmla="*/ 1497564 h 1726917"/>
              <a:gd name="connsiteX66" fmla="*/ 4612193 w 8119068"/>
              <a:gd name="connsiteY66" fmla="*/ 1557854 h 1726917"/>
              <a:gd name="connsiteX67" fmla="*/ 4822411 w 8119068"/>
              <a:gd name="connsiteY67" fmla="*/ 1564315 h 1726917"/>
              <a:gd name="connsiteX68" fmla="*/ 4964869 w 8119068"/>
              <a:gd name="connsiteY68" fmla="*/ 1398583 h 1726917"/>
              <a:gd name="connsiteX69" fmla="*/ 5409422 w 8119068"/>
              <a:gd name="connsiteY69" fmla="*/ 1517156 h 1726917"/>
              <a:gd name="connsiteX70" fmla="*/ 5586883 w 8119068"/>
              <a:gd name="connsiteY70" fmla="*/ 1487516 h 1726917"/>
              <a:gd name="connsiteX71" fmla="*/ 5617028 w 8119068"/>
              <a:gd name="connsiteY71" fmla="*/ 1477468 h 1726917"/>
              <a:gd name="connsiteX72" fmla="*/ 5787016 w 8119068"/>
              <a:gd name="connsiteY72" fmla="*/ 1690882 h 1726917"/>
              <a:gd name="connsiteX73" fmla="*/ 5920148 w 8119068"/>
              <a:gd name="connsiteY73" fmla="*/ 1629960 h 1726917"/>
              <a:gd name="connsiteX74" fmla="*/ 6018684 w 8119068"/>
              <a:gd name="connsiteY74" fmla="*/ 1721405 h 1726917"/>
              <a:gd name="connsiteX75" fmla="*/ 6059156 w 8119068"/>
              <a:gd name="connsiteY75" fmla="*/ 1437274 h 1726917"/>
              <a:gd name="connsiteX76" fmla="*/ 6129494 w 8119068"/>
              <a:gd name="connsiteY76" fmla="*/ 1407129 h 1726917"/>
              <a:gd name="connsiteX77" fmla="*/ 6229978 w 8119068"/>
              <a:gd name="connsiteY77" fmla="*/ 1397081 h 1726917"/>
              <a:gd name="connsiteX78" fmla="*/ 6280220 w 8119068"/>
              <a:gd name="connsiteY78" fmla="*/ 1376984 h 1726917"/>
              <a:gd name="connsiteX79" fmla="*/ 6320413 w 8119068"/>
              <a:gd name="connsiteY79" fmla="*/ 1366936 h 1726917"/>
              <a:gd name="connsiteX80" fmla="*/ 6340510 w 8119068"/>
              <a:gd name="connsiteY80" fmla="*/ 1336791 h 1726917"/>
              <a:gd name="connsiteX81" fmla="*/ 6370655 w 8119068"/>
              <a:gd name="connsiteY81" fmla="*/ 1326742 h 1726917"/>
              <a:gd name="connsiteX82" fmla="*/ 6451042 w 8119068"/>
              <a:gd name="connsiteY82" fmla="*/ 1316694 h 1726917"/>
              <a:gd name="connsiteX83" fmla="*/ 7325248 w 8119068"/>
              <a:gd name="connsiteY83" fmla="*/ 1306646 h 1726917"/>
              <a:gd name="connsiteX84" fmla="*/ 7415683 w 8119068"/>
              <a:gd name="connsiteY84" fmla="*/ 1276501 h 1726917"/>
              <a:gd name="connsiteX85" fmla="*/ 7475974 w 8119068"/>
              <a:gd name="connsiteY85" fmla="*/ 1256404 h 1726917"/>
              <a:gd name="connsiteX86" fmla="*/ 7506119 w 8119068"/>
              <a:gd name="connsiteY86" fmla="*/ 1246356 h 1726917"/>
              <a:gd name="connsiteX87" fmla="*/ 7556360 w 8119068"/>
              <a:gd name="connsiteY87" fmla="*/ 1196114 h 1726917"/>
              <a:gd name="connsiteX88" fmla="*/ 7576457 w 8119068"/>
              <a:gd name="connsiteY88" fmla="*/ 1165969 h 1726917"/>
              <a:gd name="connsiteX89" fmla="*/ 7606602 w 8119068"/>
              <a:gd name="connsiteY89" fmla="*/ 1145872 h 1726917"/>
              <a:gd name="connsiteX90" fmla="*/ 7676941 w 8119068"/>
              <a:gd name="connsiteY90" fmla="*/ 1105679 h 1726917"/>
              <a:gd name="connsiteX91" fmla="*/ 7707086 w 8119068"/>
              <a:gd name="connsiteY91" fmla="*/ 1075534 h 1726917"/>
              <a:gd name="connsiteX92" fmla="*/ 7737231 w 8119068"/>
              <a:gd name="connsiteY92" fmla="*/ 1055437 h 1726917"/>
              <a:gd name="connsiteX93" fmla="*/ 7757327 w 8119068"/>
              <a:gd name="connsiteY93" fmla="*/ 1015243 h 1726917"/>
              <a:gd name="connsiteX94" fmla="*/ 7787472 w 8119068"/>
              <a:gd name="connsiteY94" fmla="*/ 985098 h 1726917"/>
              <a:gd name="connsiteX95" fmla="*/ 7817617 w 8119068"/>
              <a:gd name="connsiteY95" fmla="*/ 944905 h 1726917"/>
              <a:gd name="connsiteX96" fmla="*/ 7827666 w 8119068"/>
              <a:gd name="connsiteY96" fmla="*/ 894663 h 1726917"/>
              <a:gd name="connsiteX97" fmla="*/ 7837714 w 8119068"/>
              <a:gd name="connsiteY97" fmla="*/ 864518 h 1726917"/>
              <a:gd name="connsiteX98" fmla="*/ 7847763 w 8119068"/>
              <a:gd name="connsiteY98" fmla="*/ 723841 h 1726917"/>
              <a:gd name="connsiteX99" fmla="*/ 7867859 w 8119068"/>
              <a:gd name="connsiteY99" fmla="*/ 683648 h 1726917"/>
              <a:gd name="connsiteX100" fmla="*/ 7877908 w 8119068"/>
              <a:gd name="connsiteY100" fmla="*/ 653503 h 1726917"/>
              <a:gd name="connsiteX101" fmla="*/ 7887956 w 8119068"/>
              <a:gd name="connsiteY101" fmla="*/ 522874 h 1726917"/>
              <a:gd name="connsiteX102" fmla="*/ 7908053 w 8119068"/>
              <a:gd name="connsiteY102" fmla="*/ 462584 h 1726917"/>
              <a:gd name="connsiteX103" fmla="*/ 7928149 w 8119068"/>
              <a:gd name="connsiteY103" fmla="*/ 402294 h 1726917"/>
              <a:gd name="connsiteX104" fmla="*/ 7938198 w 8119068"/>
              <a:gd name="connsiteY104" fmla="*/ 372149 h 1726917"/>
              <a:gd name="connsiteX105" fmla="*/ 7958294 w 8119068"/>
              <a:gd name="connsiteY105" fmla="*/ 342004 h 1726917"/>
              <a:gd name="connsiteX106" fmla="*/ 7988439 w 8119068"/>
              <a:gd name="connsiteY106" fmla="*/ 231472 h 1726917"/>
              <a:gd name="connsiteX107" fmla="*/ 8008536 w 8119068"/>
              <a:gd name="connsiteY107" fmla="*/ 191279 h 1726917"/>
              <a:gd name="connsiteX108" fmla="*/ 8018585 w 8119068"/>
              <a:gd name="connsiteY108" fmla="*/ 161134 h 1726917"/>
              <a:gd name="connsiteX109" fmla="*/ 8038681 w 8119068"/>
              <a:gd name="connsiteY109" fmla="*/ 70698 h 1726917"/>
              <a:gd name="connsiteX110" fmla="*/ 8109020 w 8119068"/>
              <a:gd name="connsiteY110" fmla="*/ 360 h 1726917"/>
              <a:gd name="connsiteX111" fmla="*/ 8119068 w 8119068"/>
              <a:gd name="connsiteY111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38401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93829 w 8119068"/>
              <a:gd name="connsiteY49" fmla="*/ 1428186 h 1726917"/>
              <a:gd name="connsiteX50" fmla="*/ 3301723 w 8119068"/>
              <a:gd name="connsiteY50" fmla="*/ 1447447 h 1726917"/>
              <a:gd name="connsiteX51" fmla="*/ 3498268 w 8119068"/>
              <a:gd name="connsiteY51" fmla="*/ 1438871 h 1726917"/>
              <a:gd name="connsiteX52" fmla="*/ 3537299 w 8119068"/>
              <a:gd name="connsiteY52" fmla="*/ 1478225 h 1726917"/>
              <a:gd name="connsiteX53" fmla="*/ 3616828 w 8119068"/>
              <a:gd name="connsiteY53" fmla="*/ 1415833 h 1726917"/>
              <a:gd name="connsiteX54" fmla="*/ 3579162 w 8119068"/>
              <a:gd name="connsiteY54" fmla="*/ 1611128 h 1726917"/>
              <a:gd name="connsiteX55" fmla="*/ 3697794 w 8119068"/>
              <a:gd name="connsiteY55" fmla="*/ 1662127 h 1726917"/>
              <a:gd name="connsiteX56" fmla="*/ 3866669 w 8119068"/>
              <a:gd name="connsiteY56" fmla="*/ 1418440 h 1726917"/>
              <a:gd name="connsiteX57" fmla="*/ 3974976 w 8119068"/>
              <a:gd name="connsiteY57" fmla="*/ 1418694 h 1726917"/>
              <a:gd name="connsiteX58" fmla="*/ 4118156 w 8119068"/>
              <a:gd name="connsiteY58" fmla="*/ 1408392 h 1726917"/>
              <a:gd name="connsiteX59" fmla="*/ 4161965 w 8119068"/>
              <a:gd name="connsiteY59" fmla="*/ 1459013 h 1726917"/>
              <a:gd name="connsiteX60" fmla="*/ 4271384 w 8119068"/>
              <a:gd name="connsiteY60" fmla="*/ 1469062 h 1726917"/>
              <a:gd name="connsiteX61" fmla="*/ 4371310 w 8119068"/>
              <a:gd name="connsiteY61" fmla="*/ 1458634 h 1726917"/>
              <a:gd name="connsiteX62" fmla="*/ 4441371 w 8119068"/>
              <a:gd name="connsiteY62" fmla="*/ 1407129 h 1726917"/>
              <a:gd name="connsiteX63" fmla="*/ 4481565 w 8119068"/>
              <a:gd name="connsiteY63" fmla="*/ 1437274 h 1726917"/>
              <a:gd name="connsiteX64" fmla="*/ 4491613 w 8119068"/>
              <a:gd name="connsiteY64" fmla="*/ 1467419 h 1726917"/>
              <a:gd name="connsiteX65" fmla="*/ 4551903 w 8119068"/>
              <a:gd name="connsiteY65" fmla="*/ 1497564 h 1726917"/>
              <a:gd name="connsiteX66" fmla="*/ 4612193 w 8119068"/>
              <a:gd name="connsiteY66" fmla="*/ 1557854 h 1726917"/>
              <a:gd name="connsiteX67" fmla="*/ 4822411 w 8119068"/>
              <a:gd name="connsiteY67" fmla="*/ 1564315 h 1726917"/>
              <a:gd name="connsiteX68" fmla="*/ 4964869 w 8119068"/>
              <a:gd name="connsiteY68" fmla="*/ 1398583 h 1726917"/>
              <a:gd name="connsiteX69" fmla="*/ 5409422 w 8119068"/>
              <a:gd name="connsiteY69" fmla="*/ 1517156 h 1726917"/>
              <a:gd name="connsiteX70" fmla="*/ 5586883 w 8119068"/>
              <a:gd name="connsiteY70" fmla="*/ 1487516 h 1726917"/>
              <a:gd name="connsiteX71" fmla="*/ 5617028 w 8119068"/>
              <a:gd name="connsiteY71" fmla="*/ 1477468 h 1726917"/>
              <a:gd name="connsiteX72" fmla="*/ 5787016 w 8119068"/>
              <a:gd name="connsiteY72" fmla="*/ 1690882 h 1726917"/>
              <a:gd name="connsiteX73" fmla="*/ 5920148 w 8119068"/>
              <a:gd name="connsiteY73" fmla="*/ 1629960 h 1726917"/>
              <a:gd name="connsiteX74" fmla="*/ 6018684 w 8119068"/>
              <a:gd name="connsiteY74" fmla="*/ 1721405 h 1726917"/>
              <a:gd name="connsiteX75" fmla="*/ 6059156 w 8119068"/>
              <a:gd name="connsiteY75" fmla="*/ 1437274 h 1726917"/>
              <a:gd name="connsiteX76" fmla="*/ 6129494 w 8119068"/>
              <a:gd name="connsiteY76" fmla="*/ 1407129 h 1726917"/>
              <a:gd name="connsiteX77" fmla="*/ 6229978 w 8119068"/>
              <a:gd name="connsiteY77" fmla="*/ 1397081 h 1726917"/>
              <a:gd name="connsiteX78" fmla="*/ 6280220 w 8119068"/>
              <a:gd name="connsiteY78" fmla="*/ 1376984 h 1726917"/>
              <a:gd name="connsiteX79" fmla="*/ 6320413 w 8119068"/>
              <a:gd name="connsiteY79" fmla="*/ 1366936 h 1726917"/>
              <a:gd name="connsiteX80" fmla="*/ 6340510 w 8119068"/>
              <a:gd name="connsiteY80" fmla="*/ 1336791 h 1726917"/>
              <a:gd name="connsiteX81" fmla="*/ 6370655 w 8119068"/>
              <a:gd name="connsiteY81" fmla="*/ 1326742 h 1726917"/>
              <a:gd name="connsiteX82" fmla="*/ 6451042 w 8119068"/>
              <a:gd name="connsiteY82" fmla="*/ 1316694 h 1726917"/>
              <a:gd name="connsiteX83" fmla="*/ 7325248 w 8119068"/>
              <a:gd name="connsiteY83" fmla="*/ 1306646 h 1726917"/>
              <a:gd name="connsiteX84" fmla="*/ 7415683 w 8119068"/>
              <a:gd name="connsiteY84" fmla="*/ 1276501 h 1726917"/>
              <a:gd name="connsiteX85" fmla="*/ 7475974 w 8119068"/>
              <a:gd name="connsiteY85" fmla="*/ 1256404 h 1726917"/>
              <a:gd name="connsiteX86" fmla="*/ 7506119 w 8119068"/>
              <a:gd name="connsiteY86" fmla="*/ 1246356 h 1726917"/>
              <a:gd name="connsiteX87" fmla="*/ 7556360 w 8119068"/>
              <a:gd name="connsiteY87" fmla="*/ 1196114 h 1726917"/>
              <a:gd name="connsiteX88" fmla="*/ 7576457 w 8119068"/>
              <a:gd name="connsiteY88" fmla="*/ 1165969 h 1726917"/>
              <a:gd name="connsiteX89" fmla="*/ 7606602 w 8119068"/>
              <a:gd name="connsiteY89" fmla="*/ 1145872 h 1726917"/>
              <a:gd name="connsiteX90" fmla="*/ 7676941 w 8119068"/>
              <a:gd name="connsiteY90" fmla="*/ 1105679 h 1726917"/>
              <a:gd name="connsiteX91" fmla="*/ 7707086 w 8119068"/>
              <a:gd name="connsiteY91" fmla="*/ 1075534 h 1726917"/>
              <a:gd name="connsiteX92" fmla="*/ 7737231 w 8119068"/>
              <a:gd name="connsiteY92" fmla="*/ 1055437 h 1726917"/>
              <a:gd name="connsiteX93" fmla="*/ 7757327 w 8119068"/>
              <a:gd name="connsiteY93" fmla="*/ 1015243 h 1726917"/>
              <a:gd name="connsiteX94" fmla="*/ 7787472 w 8119068"/>
              <a:gd name="connsiteY94" fmla="*/ 985098 h 1726917"/>
              <a:gd name="connsiteX95" fmla="*/ 7817617 w 8119068"/>
              <a:gd name="connsiteY95" fmla="*/ 944905 h 1726917"/>
              <a:gd name="connsiteX96" fmla="*/ 7827666 w 8119068"/>
              <a:gd name="connsiteY96" fmla="*/ 894663 h 1726917"/>
              <a:gd name="connsiteX97" fmla="*/ 7837714 w 8119068"/>
              <a:gd name="connsiteY97" fmla="*/ 864518 h 1726917"/>
              <a:gd name="connsiteX98" fmla="*/ 7847763 w 8119068"/>
              <a:gd name="connsiteY98" fmla="*/ 723841 h 1726917"/>
              <a:gd name="connsiteX99" fmla="*/ 7867859 w 8119068"/>
              <a:gd name="connsiteY99" fmla="*/ 683648 h 1726917"/>
              <a:gd name="connsiteX100" fmla="*/ 7877908 w 8119068"/>
              <a:gd name="connsiteY100" fmla="*/ 653503 h 1726917"/>
              <a:gd name="connsiteX101" fmla="*/ 7887956 w 8119068"/>
              <a:gd name="connsiteY101" fmla="*/ 522874 h 1726917"/>
              <a:gd name="connsiteX102" fmla="*/ 7908053 w 8119068"/>
              <a:gd name="connsiteY102" fmla="*/ 462584 h 1726917"/>
              <a:gd name="connsiteX103" fmla="*/ 7928149 w 8119068"/>
              <a:gd name="connsiteY103" fmla="*/ 402294 h 1726917"/>
              <a:gd name="connsiteX104" fmla="*/ 7938198 w 8119068"/>
              <a:gd name="connsiteY104" fmla="*/ 372149 h 1726917"/>
              <a:gd name="connsiteX105" fmla="*/ 7958294 w 8119068"/>
              <a:gd name="connsiteY105" fmla="*/ 342004 h 1726917"/>
              <a:gd name="connsiteX106" fmla="*/ 7988439 w 8119068"/>
              <a:gd name="connsiteY106" fmla="*/ 231472 h 1726917"/>
              <a:gd name="connsiteX107" fmla="*/ 8008536 w 8119068"/>
              <a:gd name="connsiteY107" fmla="*/ 191279 h 1726917"/>
              <a:gd name="connsiteX108" fmla="*/ 8018585 w 8119068"/>
              <a:gd name="connsiteY108" fmla="*/ 161134 h 1726917"/>
              <a:gd name="connsiteX109" fmla="*/ 8038681 w 8119068"/>
              <a:gd name="connsiteY109" fmla="*/ 70698 h 1726917"/>
              <a:gd name="connsiteX110" fmla="*/ 8109020 w 8119068"/>
              <a:gd name="connsiteY110" fmla="*/ 360 h 1726917"/>
              <a:gd name="connsiteX111" fmla="*/ 8119068 w 8119068"/>
              <a:gd name="connsiteY111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38401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93829 w 8119068"/>
              <a:gd name="connsiteY49" fmla="*/ 1428186 h 1726917"/>
              <a:gd name="connsiteX50" fmla="*/ 3301723 w 8119068"/>
              <a:gd name="connsiteY50" fmla="*/ 1447447 h 1726917"/>
              <a:gd name="connsiteX51" fmla="*/ 3498268 w 8119068"/>
              <a:gd name="connsiteY51" fmla="*/ 1438871 h 1726917"/>
              <a:gd name="connsiteX52" fmla="*/ 3559903 w 8119068"/>
              <a:gd name="connsiteY52" fmla="*/ 1431146 h 1726917"/>
              <a:gd name="connsiteX53" fmla="*/ 3616828 w 8119068"/>
              <a:gd name="connsiteY53" fmla="*/ 1415833 h 1726917"/>
              <a:gd name="connsiteX54" fmla="*/ 3579162 w 8119068"/>
              <a:gd name="connsiteY54" fmla="*/ 1611128 h 1726917"/>
              <a:gd name="connsiteX55" fmla="*/ 3697794 w 8119068"/>
              <a:gd name="connsiteY55" fmla="*/ 1662127 h 1726917"/>
              <a:gd name="connsiteX56" fmla="*/ 3866669 w 8119068"/>
              <a:gd name="connsiteY56" fmla="*/ 1418440 h 1726917"/>
              <a:gd name="connsiteX57" fmla="*/ 3974976 w 8119068"/>
              <a:gd name="connsiteY57" fmla="*/ 1418694 h 1726917"/>
              <a:gd name="connsiteX58" fmla="*/ 4118156 w 8119068"/>
              <a:gd name="connsiteY58" fmla="*/ 1408392 h 1726917"/>
              <a:gd name="connsiteX59" fmla="*/ 4161965 w 8119068"/>
              <a:gd name="connsiteY59" fmla="*/ 1459013 h 1726917"/>
              <a:gd name="connsiteX60" fmla="*/ 4271384 w 8119068"/>
              <a:gd name="connsiteY60" fmla="*/ 1469062 h 1726917"/>
              <a:gd name="connsiteX61" fmla="*/ 4371310 w 8119068"/>
              <a:gd name="connsiteY61" fmla="*/ 1458634 h 1726917"/>
              <a:gd name="connsiteX62" fmla="*/ 4441371 w 8119068"/>
              <a:gd name="connsiteY62" fmla="*/ 1407129 h 1726917"/>
              <a:gd name="connsiteX63" fmla="*/ 4481565 w 8119068"/>
              <a:gd name="connsiteY63" fmla="*/ 1437274 h 1726917"/>
              <a:gd name="connsiteX64" fmla="*/ 4491613 w 8119068"/>
              <a:gd name="connsiteY64" fmla="*/ 1467419 h 1726917"/>
              <a:gd name="connsiteX65" fmla="*/ 4551903 w 8119068"/>
              <a:gd name="connsiteY65" fmla="*/ 1497564 h 1726917"/>
              <a:gd name="connsiteX66" fmla="*/ 4612193 w 8119068"/>
              <a:gd name="connsiteY66" fmla="*/ 1557854 h 1726917"/>
              <a:gd name="connsiteX67" fmla="*/ 4822411 w 8119068"/>
              <a:gd name="connsiteY67" fmla="*/ 1564315 h 1726917"/>
              <a:gd name="connsiteX68" fmla="*/ 4964869 w 8119068"/>
              <a:gd name="connsiteY68" fmla="*/ 1398583 h 1726917"/>
              <a:gd name="connsiteX69" fmla="*/ 5409422 w 8119068"/>
              <a:gd name="connsiteY69" fmla="*/ 1517156 h 1726917"/>
              <a:gd name="connsiteX70" fmla="*/ 5586883 w 8119068"/>
              <a:gd name="connsiteY70" fmla="*/ 1487516 h 1726917"/>
              <a:gd name="connsiteX71" fmla="*/ 5617028 w 8119068"/>
              <a:gd name="connsiteY71" fmla="*/ 1477468 h 1726917"/>
              <a:gd name="connsiteX72" fmla="*/ 5787016 w 8119068"/>
              <a:gd name="connsiteY72" fmla="*/ 1690882 h 1726917"/>
              <a:gd name="connsiteX73" fmla="*/ 5920148 w 8119068"/>
              <a:gd name="connsiteY73" fmla="*/ 1629960 h 1726917"/>
              <a:gd name="connsiteX74" fmla="*/ 6018684 w 8119068"/>
              <a:gd name="connsiteY74" fmla="*/ 1721405 h 1726917"/>
              <a:gd name="connsiteX75" fmla="*/ 6059156 w 8119068"/>
              <a:gd name="connsiteY75" fmla="*/ 1437274 h 1726917"/>
              <a:gd name="connsiteX76" fmla="*/ 6129494 w 8119068"/>
              <a:gd name="connsiteY76" fmla="*/ 1407129 h 1726917"/>
              <a:gd name="connsiteX77" fmla="*/ 6229978 w 8119068"/>
              <a:gd name="connsiteY77" fmla="*/ 1397081 h 1726917"/>
              <a:gd name="connsiteX78" fmla="*/ 6280220 w 8119068"/>
              <a:gd name="connsiteY78" fmla="*/ 1376984 h 1726917"/>
              <a:gd name="connsiteX79" fmla="*/ 6320413 w 8119068"/>
              <a:gd name="connsiteY79" fmla="*/ 1366936 h 1726917"/>
              <a:gd name="connsiteX80" fmla="*/ 6340510 w 8119068"/>
              <a:gd name="connsiteY80" fmla="*/ 1336791 h 1726917"/>
              <a:gd name="connsiteX81" fmla="*/ 6370655 w 8119068"/>
              <a:gd name="connsiteY81" fmla="*/ 1326742 h 1726917"/>
              <a:gd name="connsiteX82" fmla="*/ 6451042 w 8119068"/>
              <a:gd name="connsiteY82" fmla="*/ 1316694 h 1726917"/>
              <a:gd name="connsiteX83" fmla="*/ 7325248 w 8119068"/>
              <a:gd name="connsiteY83" fmla="*/ 1306646 h 1726917"/>
              <a:gd name="connsiteX84" fmla="*/ 7415683 w 8119068"/>
              <a:gd name="connsiteY84" fmla="*/ 1276501 h 1726917"/>
              <a:gd name="connsiteX85" fmla="*/ 7475974 w 8119068"/>
              <a:gd name="connsiteY85" fmla="*/ 1256404 h 1726917"/>
              <a:gd name="connsiteX86" fmla="*/ 7506119 w 8119068"/>
              <a:gd name="connsiteY86" fmla="*/ 1246356 h 1726917"/>
              <a:gd name="connsiteX87" fmla="*/ 7556360 w 8119068"/>
              <a:gd name="connsiteY87" fmla="*/ 1196114 h 1726917"/>
              <a:gd name="connsiteX88" fmla="*/ 7576457 w 8119068"/>
              <a:gd name="connsiteY88" fmla="*/ 1165969 h 1726917"/>
              <a:gd name="connsiteX89" fmla="*/ 7606602 w 8119068"/>
              <a:gd name="connsiteY89" fmla="*/ 1145872 h 1726917"/>
              <a:gd name="connsiteX90" fmla="*/ 7676941 w 8119068"/>
              <a:gd name="connsiteY90" fmla="*/ 1105679 h 1726917"/>
              <a:gd name="connsiteX91" fmla="*/ 7707086 w 8119068"/>
              <a:gd name="connsiteY91" fmla="*/ 1075534 h 1726917"/>
              <a:gd name="connsiteX92" fmla="*/ 7737231 w 8119068"/>
              <a:gd name="connsiteY92" fmla="*/ 1055437 h 1726917"/>
              <a:gd name="connsiteX93" fmla="*/ 7757327 w 8119068"/>
              <a:gd name="connsiteY93" fmla="*/ 1015243 h 1726917"/>
              <a:gd name="connsiteX94" fmla="*/ 7787472 w 8119068"/>
              <a:gd name="connsiteY94" fmla="*/ 985098 h 1726917"/>
              <a:gd name="connsiteX95" fmla="*/ 7817617 w 8119068"/>
              <a:gd name="connsiteY95" fmla="*/ 944905 h 1726917"/>
              <a:gd name="connsiteX96" fmla="*/ 7827666 w 8119068"/>
              <a:gd name="connsiteY96" fmla="*/ 894663 h 1726917"/>
              <a:gd name="connsiteX97" fmla="*/ 7837714 w 8119068"/>
              <a:gd name="connsiteY97" fmla="*/ 864518 h 1726917"/>
              <a:gd name="connsiteX98" fmla="*/ 7847763 w 8119068"/>
              <a:gd name="connsiteY98" fmla="*/ 723841 h 1726917"/>
              <a:gd name="connsiteX99" fmla="*/ 7867859 w 8119068"/>
              <a:gd name="connsiteY99" fmla="*/ 683648 h 1726917"/>
              <a:gd name="connsiteX100" fmla="*/ 7877908 w 8119068"/>
              <a:gd name="connsiteY100" fmla="*/ 653503 h 1726917"/>
              <a:gd name="connsiteX101" fmla="*/ 7887956 w 8119068"/>
              <a:gd name="connsiteY101" fmla="*/ 522874 h 1726917"/>
              <a:gd name="connsiteX102" fmla="*/ 7908053 w 8119068"/>
              <a:gd name="connsiteY102" fmla="*/ 462584 h 1726917"/>
              <a:gd name="connsiteX103" fmla="*/ 7928149 w 8119068"/>
              <a:gd name="connsiteY103" fmla="*/ 402294 h 1726917"/>
              <a:gd name="connsiteX104" fmla="*/ 7938198 w 8119068"/>
              <a:gd name="connsiteY104" fmla="*/ 372149 h 1726917"/>
              <a:gd name="connsiteX105" fmla="*/ 7958294 w 8119068"/>
              <a:gd name="connsiteY105" fmla="*/ 342004 h 1726917"/>
              <a:gd name="connsiteX106" fmla="*/ 7988439 w 8119068"/>
              <a:gd name="connsiteY106" fmla="*/ 231472 h 1726917"/>
              <a:gd name="connsiteX107" fmla="*/ 8008536 w 8119068"/>
              <a:gd name="connsiteY107" fmla="*/ 191279 h 1726917"/>
              <a:gd name="connsiteX108" fmla="*/ 8018585 w 8119068"/>
              <a:gd name="connsiteY108" fmla="*/ 161134 h 1726917"/>
              <a:gd name="connsiteX109" fmla="*/ 8038681 w 8119068"/>
              <a:gd name="connsiteY109" fmla="*/ 70698 h 1726917"/>
              <a:gd name="connsiteX110" fmla="*/ 8109020 w 8119068"/>
              <a:gd name="connsiteY110" fmla="*/ 360 h 1726917"/>
              <a:gd name="connsiteX111" fmla="*/ 8119068 w 8119068"/>
              <a:gd name="connsiteY111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38401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93829 w 8119068"/>
              <a:gd name="connsiteY49" fmla="*/ 1428186 h 1726917"/>
              <a:gd name="connsiteX50" fmla="*/ 3301723 w 8119068"/>
              <a:gd name="connsiteY50" fmla="*/ 1447447 h 1726917"/>
              <a:gd name="connsiteX51" fmla="*/ 3498268 w 8119068"/>
              <a:gd name="connsiteY51" fmla="*/ 1438871 h 1726917"/>
              <a:gd name="connsiteX52" fmla="*/ 3559903 w 8119068"/>
              <a:gd name="connsiteY52" fmla="*/ 1431146 h 1726917"/>
              <a:gd name="connsiteX53" fmla="*/ 3616828 w 8119068"/>
              <a:gd name="connsiteY53" fmla="*/ 1415833 h 1726917"/>
              <a:gd name="connsiteX54" fmla="*/ 3631905 w 8119068"/>
              <a:gd name="connsiteY54" fmla="*/ 1587588 h 1726917"/>
              <a:gd name="connsiteX55" fmla="*/ 3697794 w 8119068"/>
              <a:gd name="connsiteY55" fmla="*/ 1662127 h 1726917"/>
              <a:gd name="connsiteX56" fmla="*/ 3866669 w 8119068"/>
              <a:gd name="connsiteY56" fmla="*/ 1418440 h 1726917"/>
              <a:gd name="connsiteX57" fmla="*/ 3974976 w 8119068"/>
              <a:gd name="connsiteY57" fmla="*/ 1418694 h 1726917"/>
              <a:gd name="connsiteX58" fmla="*/ 4118156 w 8119068"/>
              <a:gd name="connsiteY58" fmla="*/ 1408392 h 1726917"/>
              <a:gd name="connsiteX59" fmla="*/ 4161965 w 8119068"/>
              <a:gd name="connsiteY59" fmla="*/ 1459013 h 1726917"/>
              <a:gd name="connsiteX60" fmla="*/ 4271384 w 8119068"/>
              <a:gd name="connsiteY60" fmla="*/ 1469062 h 1726917"/>
              <a:gd name="connsiteX61" fmla="*/ 4371310 w 8119068"/>
              <a:gd name="connsiteY61" fmla="*/ 1458634 h 1726917"/>
              <a:gd name="connsiteX62" fmla="*/ 4441371 w 8119068"/>
              <a:gd name="connsiteY62" fmla="*/ 1407129 h 1726917"/>
              <a:gd name="connsiteX63" fmla="*/ 4481565 w 8119068"/>
              <a:gd name="connsiteY63" fmla="*/ 1437274 h 1726917"/>
              <a:gd name="connsiteX64" fmla="*/ 4491613 w 8119068"/>
              <a:gd name="connsiteY64" fmla="*/ 1467419 h 1726917"/>
              <a:gd name="connsiteX65" fmla="*/ 4551903 w 8119068"/>
              <a:gd name="connsiteY65" fmla="*/ 1497564 h 1726917"/>
              <a:gd name="connsiteX66" fmla="*/ 4612193 w 8119068"/>
              <a:gd name="connsiteY66" fmla="*/ 1557854 h 1726917"/>
              <a:gd name="connsiteX67" fmla="*/ 4822411 w 8119068"/>
              <a:gd name="connsiteY67" fmla="*/ 1564315 h 1726917"/>
              <a:gd name="connsiteX68" fmla="*/ 4964869 w 8119068"/>
              <a:gd name="connsiteY68" fmla="*/ 1398583 h 1726917"/>
              <a:gd name="connsiteX69" fmla="*/ 5409422 w 8119068"/>
              <a:gd name="connsiteY69" fmla="*/ 1517156 h 1726917"/>
              <a:gd name="connsiteX70" fmla="*/ 5586883 w 8119068"/>
              <a:gd name="connsiteY70" fmla="*/ 1487516 h 1726917"/>
              <a:gd name="connsiteX71" fmla="*/ 5617028 w 8119068"/>
              <a:gd name="connsiteY71" fmla="*/ 1477468 h 1726917"/>
              <a:gd name="connsiteX72" fmla="*/ 5787016 w 8119068"/>
              <a:gd name="connsiteY72" fmla="*/ 1690882 h 1726917"/>
              <a:gd name="connsiteX73" fmla="*/ 5920148 w 8119068"/>
              <a:gd name="connsiteY73" fmla="*/ 1629960 h 1726917"/>
              <a:gd name="connsiteX74" fmla="*/ 6018684 w 8119068"/>
              <a:gd name="connsiteY74" fmla="*/ 1721405 h 1726917"/>
              <a:gd name="connsiteX75" fmla="*/ 6059156 w 8119068"/>
              <a:gd name="connsiteY75" fmla="*/ 1437274 h 1726917"/>
              <a:gd name="connsiteX76" fmla="*/ 6129494 w 8119068"/>
              <a:gd name="connsiteY76" fmla="*/ 1407129 h 1726917"/>
              <a:gd name="connsiteX77" fmla="*/ 6229978 w 8119068"/>
              <a:gd name="connsiteY77" fmla="*/ 1397081 h 1726917"/>
              <a:gd name="connsiteX78" fmla="*/ 6280220 w 8119068"/>
              <a:gd name="connsiteY78" fmla="*/ 1376984 h 1726917"/>
              <a:gd name="connsiteX79" fmla="*/ 6320413 w 8119068"/>
              <a:gd name="connsiteY79" fmla="*/ 1366936 h 1726917"/>
              <a:gd name="connsiteX80" fmla="*/ 6340510 w 8119068"/>
              <a:gd name="connsiteY80" fmla="*/ 1336791 h 1726917"/>
              <a:gd name="connsiteX81" fmla="*/ 6370655 w 8119068"/>
              <a:gd name="connsiteY81" fmla="*/ 1326742 h 1726917"/>
              <a:gd name="connsiteX82" fmla="*/ 6451042 w 8119068"/>
              <a:gd name="connsiteY82" fmla="*/ 1316694 h 1726917"/>
              <a:gd name="connsiteX83" fmla="*/ 7325248 w 8119068"/>
              <a:gd name="connsiteY83" fmla="*/ 1306646 h 1726917"/>
              <a:gd name="connsiteX84" fmla="*/ 7415683 w 8119068"/>
              <a:gd name="connsiteY84" fmla="*/ 1276501 h 1726917"/>
              <a:gd name="connsiteX85" fmla="*/ 7475974 w 8119068"/>
              <a:gd name="connsiteY85" fmla="*/ 1256404 h 1726917"/>
              <a:gd name="connsiteX86" fmla="*/ 7506119 w 8119068"/>
              <a:gd name="connsiteY86" fmla="*/ 1246356 h 1726917"/>
              <a:gd name="connsiteX87" fmla="*/ 7556360 w 8119068"/>
              <a:gd name="connsiteY87" fmla="*/ 1196114 h 1726917"/>
              <a:gd name="connsiteX88" fmla="*/ 7576457 w 8119068"/>
              <a:gd name="connsiteY88" fmla="*/ 1165969 h 1726917"/>
              <a:gd name="connsiteX89" fmla="*/ 7606602 w 8119068"/>
              <a:gd name="connsiteY89" fmla="*/ 1145872 h 1726917"/>
              <a:gd name="connsiteX90" fmla="*/ 7676941 w 8119068"/>
              <a:gd name="connsiteY90" fmla="*/ 1105679 h 1726917"/>
              <a:gd name="connsiteX91" fmla="*/ 7707086 w 8119068"/>
              <a:gd name="connsiteY91" fmla="*/ 1075534 h 1726917"/>
              <a:gd name="connsiteX92" fmla="*/ 7737231 w 8119068"/>
              <a:gd name="connsiteY92" fmla="*/ 1055437 h 1726917"/>
              <a:gd name="connsiteX93" fmla="*/ 7757327 w 8119068"/>
              <a:gd name="connsiteY93" fmla="*/ 1015243 h 1726917"/>
              <a:gd name="connsiteX94" fmla="*/ 7787472 w 8119068"/>
              <a:gd name="connsiteY94" fmla="*/ 985098 h 1726917"/>
              <a:gd name="connsiteX95" fmla="*/ 7817617 w 8119068"/>
              <a:gd name="connsiteY95" fmla="*/ 944905 h 1726917"/>
              <a:gd name="connsiteX96" fmla="*/ 7827666 w 8119068"/>
              <a:gd name="connsiteY96" fmla="*/ 894663 h 1726917"/>
              <a:gd name="connsiteX97" fmla="*/ 7837714 w 8119068"/>
              <a:gd name="connsiteY97" fmla="*/ 864518 h 1726917"/>
              <a:gd name="connsiteX98" fmla="*/ 7847763 w 8119068"/>
              <a:gd name="connsiteY98" fmla="*/ 723841 h 1726917"/>
              <a:gd name="connsiteX99" fmla="*/ 7867859 w 8119068"/>
              <a:gd name="connsiteY99" fmla="*/ 683648 h 1726917"/>
              <a:gd name="connsiteX100" fmla="*/ 7877908 w 8119068"/>
              <a:gd name="connsiteY100" fmla="*/ 653503 h 1726917"/>
              <a:gd name="connsiteX101" fmla="*/ 7887956 w 8119068"/>
              <a:gd name="connsiteY101" fmla="*/ 522874 h 1726917"/>
              <a:gd name="connsiteX102" fmla="*/ 7908053 w 8119068"/>
              <a:gd name="connsiteY102" fmla="*/ 462584 h 1726917"/>
              <a:gd name="connsiteX103" fmla="*/ 7928149 w 8119068"/>
              <a:gd name="connsiteY103" fmla="*/ 402294 h 1726917"/>
              <a:gd name="connsiteX104" fmla="*/ 7938198 w 8119068"/>
              <a:gd name="connsiteY104" fmla="*/ 372149 h 1726917"/>
              <a:gd name="connsiteX105" fmla="*/ 7958294 w 8119068"/>
              <a:gd name="connsiteY105" fmla="*/ 342004 h 1726917"/>
              <a:gd name="connsiteX106" fmla="*/ 7988439 w 8119068"/>
              <a:gd name="connsiteY106" fmla="*/ 231472 h 1726917"/>
              <a:gd name="connsiteX107" fmla="*/ 8008536 w 8119068"/>
              <a:gd name="connsiteY107" fmla="*/ 191279 h 1726917"/>
              <a:gd name="connsiteX108" fmla="*/ 8018585 w 8119068"/>
              <a:gd name="connsiteY108" fmla="*/ 161134 h 1726917"/>
              <a:gd name="connsiteX109" fmla="*/ 8038681 w 8119068"/>
              <a:gd name="connsiteY109" fmla="*/ 70698 h 1726917"/>
              <a:gd name="connsiteX110" fmla="*/ 8109020 w 8119068"/>
              <a:gd name="connsiteY110" fmla="*/ 360 h 1726917"/>
              <a:gd name="connsiteX111" fmla="*/ 8119068 w 8119068"/>
              <a:gd name="connsiteY111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346300 w 8119068"/>
              <a:gd name="connsiteY37" fmla="*/ 1402165 h 1726917"/>
              <a:gd name="connsiteX38" fmla="*/ 2406584 w 8119068"/>
              <a:gd name="connsiteY38" fmla="*/ 1384017 h 1726917"/>
              <a:gd name="connsiteX39" fmla="*/ 2446771 w 8119068"/>
              <a:gd name="connsiteY39" fmla="*/ 1397481 h 1726917"/>
              <a:gd name="connsiteX40" fmla="*/ 2497006 w 8119068"/>
              <a:gd name="connsiteY40" fmla="*/ 1411933 h 1726917"/>
              <a:gd name="connsiteX41" fmla="*/ 2537207 w 8119068"/>
              <a:gd name="connsiteY41" fmla="*/ 1410691 h 1726917"/>
              <a:gd name="connsiteX42" fmla="*/ 2584940 w 8119068"/>
              <a:gd name="connsiteY42" fmla="*/ 1405047 h 1726917"/>
              <a:gd name="connsiteX43" fmla="*/ 2705527 w 8119068"/>
              <a:gd name="connsiteY43" fmla="*/ 1410691 h 1726917"/>
              <a:gd name="connsiteX44" fmla="*/ 2753254 w 8119068"/>
              <a:gd name="connsiteY44" fmla="*/ 1422262 h 1726917"/>
              <a:gd name="connsiteX45" fmla="*/ 2798469 w 8119068"/>
              <a:gd name="connsiteY45" fmla="*/ 1425704 h 1726917"/>
              <a:gd name="connsiteX46" fmla="*/ 2831122 w 8119068"/>
              <a:gd name="connsiteY46" fmla="*/ 1411251 h 1726917"/>
              <a:gd name="connsiteX47" fmla="*/ 2873828 w 8119068"/>
              <a:gd name="connsiteY47" fmla="*/ 1437274 h 1726917"/>
              <a:gd name="connsiteX48" fmla="*/ 3135086 w 8119068"/>
              <a:gd name="connsiteY48" fmla="*/ 1447323 h 1726917"/>
              <a:gd name="connsiteX49" fmla="*/ 3393829 w 8119068"/>
              <a:gd name="connsiteY49" fmla="*/ 1428186 h 1726917"/>
              <a:gd name="connsiteX50" fmla="*/ 3301723 w 8119068"/>
              <a:gd name="connsiteY50" fmla="*/ 1447447 h 1726917"/>
              <a:gd name="connsiteX51" fmla="*/ 3498268 w 8119068"/>
              <a:gd name="connsiteY51" fmla="*/ 1438871 h 1726917"/>
              <a:gd name="connsiteX52" fmla="*/ 3559903 w 8119068"/>
              <a:gd name="connsiteY52" fmla="*/ 1431146 h 1726917"/>
              <a:gd name="connsiteX53" fmla="*/ 3616828 w 8119068"/>
              <a:gd name="connsiteY53" fmla="*/ 1415833 h 1726917"/>
              <a:gd name="connsiteX54" fmla="*/ 3631905 w 8119068"/>
              <a:gd name="connsiteY54" fmla="*/ 1587588 h 1726917"/>
              <a:gd name="connsiteX55" fmla="*/ 3743002 w 8119068"/>
              <a:gd name="connsiteY55" fmla="*/ 1552276 h 1726917"/>
              <a:gd name="connsiteX56" fmla="*/ 3866669 w 8119068"/>
              <a:gd name="connsiteY56" fmla="*/ 1418440 h 1726917"/>
              <a:gd name="connsiteX57" fmla="*/ 3974976 w 8119068"/>
              <a:gd name="connsiteY57" fmla="*/ 1418694 h 1726917"/>
              <a:gd name="connsiteX58" fmla="*/ 4118156 w 8119068"/>
              <a:gd name="connsiteY58" fmla="*/ 1408392 h 1726917"/>
              <a:gd name="connsiteX59" fmla="*/ 4161965 w 8119068"/>
              <a:gd name="connsiteY59" fmla="*/ 1459013 h 1726917"/>
              <a:gd name="connsiteX60" fmla="*/ 4271384 w 8119068"/>
              <a:gd name="connsiteY60" fmla="*/ 1469062 h 1726917"/>
              <a:gd name="connsiteX61" fmla="*/ 4371310 w 8119068"/>
              <a:gd name="connsiteY61" fmla="*/ 1458634 h 1726917"/>
              <a:gd name="connsiteX62" fmla="*/ 4441371 w 8119068"/>
              <a:gd name="connsiteY62" fmla="*/ 1407129 h 1726917"/>
              <a:gd name="connsiteX63" fmla="*/ 4481565 w 8119068"/>
              <a:gd name="connsiteY63" fmla="*/ 1437274 h 1726917"/>
              <a:gd name="connsiteX64" fmla="*/ 4491613 w 8119068"/>
              <a:gd name="connsiteY64" fmla="*/ 1467419 h 1726917"/>
              <a:gd name="connsiteX65" fmla="*/ 4551903 w 8119068"/>
              <a:gd name="connsiteY65" fmla="*/ 1497564 h 1726917"/>
              <a:gd name="connsiteX66" fmla="*/ 4612193 w 8119068"/>
              <a:gd name="connsiteY66" fmla="*/ 1557854 h 1726917"/>
              <a:gd name="connsiteX67" fmla="*/ 4822411 w 8119068"/>
              <a:gd name="connsiteY67" fmla="*/ 1564315 h 1726917"/>
              <a:gd name="connsiteX68" fmla="*/ 4964869 w 8119068"/>
              <a:gd name="connsiteY68" fmla="*/ 1398583 h 1726917"/>
              <a:gd name="connsiteX69" fmla="*/ 5409422 w 8119068"/>
              <a:gd name="connsiteY69" fmla="*/ 1517156 h 1726917"/>
              <a:gd name="connsiteX70" fmla="*/ 5586883 w 8119068"/>
              <a:gd name="connsiteY70" fmla="*/ 1487516 h 1726917"/>
              <a:gd name="connsiteX71" fmla="*/ 5617028 w 8119068"/>
              <a:gd name="connsiteY71" fmla="*/ 1477468 h 1726917"/>
              <a:gd name="connsiteX72" fmla="*/ 5787016 w 8119068"/>
              <a:gd name="connsiteY72" fmla="*/ 1690882 h 1726917"/>
              <a:gd name="connsiteX73" fmla="*/ 5920148 w 8119068"/>
              <a:gd name="connsiteY73" fmla="*/ 1629960 h 1726917"/>
              <a:gd name="connsiteX74" fmla="*/ 6018684 w 8119068"/>
              <a:gd name="connsiteY74" fmla="*/ 1721405 h 1726917"/>
              <a:gd name="connsiteX75" fmla="*/ 6059156 w 8119068"/>
              <a:gd name="connsiteY75" fmla="*/ 1437274 h 1726917"/>
              <a:gd name="connsiteX76" fmla="*/ 6129494 w 8119068"/>
              <a:gd name="connsiteY76" fmla="*/ 1407129 h 1726917"/>
              <a:gd name="connsiteX77" fmla="*/ 6229978 w 8119068"/>
              <a:gd name="connsiteY77" fmla="*/ 1397081 h 1726917"/>
              <a:gd name="connsiteX78" fmla="*/ 6280220 w 8119068"/>
              <a:gd name="connsiteY78" fmla="*/ 1376984 h 1726917"/>
              <a:gd name="connsiteX79" fmla="*/ 6320413 w 8119068"/>
              <a:gd name="connsiteY79" fmla="*/ 1366936 h 1726917"/>
              <a:gd name="connsiteX80" fmla="*/ 6340510 w 8119068"/>
              <a:gd name="connsiteY80" fmla="*/ 1336791 h 1726917"/>
              <a:gd name="connsiteX81" fmla="*/ 6370655 w 8119068"/>
              <a:gd name="connsiteY81" fmla="*/ 1326742 h 1726917"/>
              <a:gd name="connsiteX82" fmla="*/ 6451042 w 8119068"/>
              <a:gd name="connsiteY82" fmla="*/ 1316694 h 1726917"/>
              <a:gd name="connsiteX83" fmla="*/ 7325248 w 8119068"/>
              <a:gd name="connsiteY83" fmla="*/ 1306646 h 1726917"/>
              <a:gd name="connsiteX84" fmla="*/ 7415683 w 8119068"/>
              <a:gd name="connsiteY84" fmla="*/ 1276501 h 1726917"/>
              <a:gd name="connsiteX85" fmla="*/ 7475974 w 8119068"/>
              <a:gd name="connsiteY85" fmla="*/ 1256404 h 1726917"/>
              <a:gd name="connsiteX86" fmla="*/ 7506119 w 8119068"/>
              <a:gd name="connsiteY86" fmla="*/ 1246356 h 1726917"/>
              <a:gd name="connsiteX87" fmla="*/ 7556360 w 8119068"/>
              <a:gd name="connsiteY87" fmla="*/ 1196114 h 1726917"/>
              <a:gd name="connsiteX88" fmla="*/ 7576457 w 8119068"/>
              <a:gd name="connsiteY88" fmla="*/ 1165969 h 1726917"/>
              <a:gd name="connsiteX89" fmla="*/ 7606602 w 8119068"/>
              <a:gd name="connsiteY89" fmla="*/ 1145872 h 1726917"/>
              <a:gd name="connsiteX90" fmla="*/ 7676941 w 8119068"/>
              <a:gd name="connsiteY90" fmla="*/ 1105679 h 1726917"/>
              <a:gd name="connsiteX91" fmla="*/ 7707086 w 8119068"/>
              <a:gd name="connsiteY91" fmla="*/ 1075534 h 1726917"/>
              <a:gd name="connsiteX92" fmla="*/ 7737231 w 8119068"/>
              <a:gd name="connsiteY92" fmla="*/ 1055437 h 1726917"/>
              <a:gd name="connsiteX93" fmla="*/ 7757327 w 8119068"/>
              <a:gd name="connsiteY93" fmla="*/ 1015243 h 1726917"/>
              <a:gd name="connsiteX94" fmla="*/ 7787472 w 8119068"/>
              <a:gd name="connsiteY94" fmla="*/ 985098 h 1726917"/>
              <a:gd name="connsiteX95" fmla="*/ 7817617 w 8119068"/>
              <a:gd name="connsiteY95" fmla="*/ 944905 h 1726917"/>
              <a:gd name="connsiteX96" fmla="*/ 7827666 w 8119068"/>
              <a:gd name="connsiteY96" fmla="*/ 894663 h 1726917"/>
              <a:gd name="connsiteX97" fmla="*/ 7837714 w 8119068"/>
              <a:gd name="connsiteY97" fmla="*/ 864518 h 1726917"/>
              <a:gd name="connsiteX98" fmla="*/ 7847763 w 8119068"/>
              <a:gd name="connsiteY98" fmla="*/ 723841 h 1726917"/>
              <a:gd name="connsiteX99" fmla="*/ 7867859 w 8119068"/>
              <a:gd name="connsiteY99" fmla="*/ 683648 h 1726917"/>
              <a:gd name="connsiteX100" fmla="*/ 7877908 w 8119068"/>
              <a:gd name="connsiteY100" fmla="*/ 653503 h 1726917"/>
              <a:gd name="connsiteX101" fmla="*/ 7887956 w 8119068"/>
              <a:gd name="connsiteY101" fmla="*/ 522874 h 1726917"/>
              <a:gd name="connsiteX102" fmla="*/ 7908053 w 8119068"/>
              <a:gd name="connsiteY102" fmla="*/ 462584 h 1726917"/>
              <a:gd name="connsiteX103" fmla="*/ 7928149 w 8119068"/>
              <a:gd name="connsiteY103" fmla="*/ 402294 h 1726917"/>
              <a:gd name="connsiteX104" fmla="*/ 7938198 w 8119068"/>
              <a:gd name="connsiteY104" fmla="*/ 372149 h 1726917"/>
              <a:gd name="connsiteX105" fmla="*/ 7958294 w 8119068"/>
              <a:gd name="connsiteY105" fmla="*/ 342004 h 1726917"/>
              <a:gd name="connsiteX106" fmla="*/ 7988439 w 8119068"/>
              <a:gd name="connsiteY106" fmla="*/ 231472 h 1726917"/>
              <a:gd name="connsiteX107" fmla="*/ 8008536 w 8119068"/>
              <a:gd name="connsiteY107" fmla="*/ 191279 h 1726917"/>
              <a:gd name="connsiteX108" fmla="*/ 8018585 w 8119068"/>
              <a:gd name="connsiteY108" fmla="*/ 161134 h 1726917"/>
              <a:gd name="connsiteX109" fmla="*/ 8038681 w 8119068"/>
              <a:gd name="connsiteY109" fmla="*/ 70698 h 1726917"/>
              <a:gd name="connsiteX110" fmla="*/ 8109020 w 8119068"/>
              <a:gd name="connsiteY110" fmla="*/ 360 h 1726917"/>
              <a:gd name="connsiteX111" fmla="*/ 8119068 w 8119068"/>
              <a:gd name="connsiteY111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361356 w 8119068"/>
              <a:gd name="connsiteY36" fmla="*/ 1387993 h 1726917"/>
              <a:gd name="connsiteX37" fmla="*/ 2406584 w 8119068"/>
              <a:gd name="connsiteY37" fmla="*/ 1384017 h 1726917"/>
              <a:gd name="connsiteX38" fmla="*/ 2446771 w 8119068"/>
              <a:gd name="connsiteY38" fmla="*/ 1397481 h 1726917"/>
              <a:gd name="connsiteX39" fmla="*/ 2497006 w 8119068"/>
              <a:gd name="connsiteY39" fmla="*/ 1411933 h 1726917"/>
              <a:gd name="connsiteX40" fmla="*/ 2537207 w 8119068"/>
              <a:gd name="connsiteY40" fmla="*/ 1410691 h 1726917"/>
              <a:gd name="connsiteX41" fmla="*/ 2584940 w 8119068"/>
              <a:gd name="connsiteY41" fmla="*/ 1405047 h 1726917"/>
              <a:gd name="connsiteX42" fmla="*/ 2705527 w 8119068"/>
              <a:gd name="connsiteY42" fmla="*/ 1410691 h 1726917"/>
              <a:gd name="connsiteX43" fmla="*/ 2753254 w 8119068"/>
              <a:gd name="connsiteY43" fmla="*/ 1422262 h 1726917"/>
              <a:gd name="connsiteX44" fmla="*/ 2798469 w 8119068"/>
              <a:gd name="connsiteY44" fmla="*/ 1425704 h 1726917"/>
              <a:gd name="connsiteX45" fmla="*/ 2831122 w 8119068"/>
              <a:gd name="connsiteY45" fmla="*/ 1411251 h 1726917"/>
              <a:gd name="connsiteX46" fmla="*/ 2873828 w 8119068"/>
              <a:gd name="connsiteY46" fmla="*/ 1437274 h 1726917"/>
              <a:gd name="connsiteX47" fmla="*/ 3135086 w 8119068"/>
              <a:gd name="connsiteY47" fmla="*/ 1447323 h 1726917"/>
              <a:gd name="connsiteX48" fmla="*/ 3393829 w 8119068"/>
              <a:gd name="connsiteY48" fmla="*/ 1428186 h 1726917"/>
              <a:gd name="connsiteX49" fmla="*/ 3301723 w 8119068"/>
              <a:gd name="connsiteY49" fmla="*/ 1447447 h 1726917"/>
              <a:gd name="connsiteX50" fmla="*/ 3498268 w 8119068"/>
              <a:gd name="connsiteY50" fmla="*/ 1438871 h 1726917"/>
              <a:gd name="connsiteX51" fmla="*/ 3559903 w 8119068"/>
              <a:gd name="connsiteY51" fmla="*/ 1431146 h 1726917"/>
              <a:gd name="connsiteX52" fmla="*/ 3616828 w 8119068"/>
              <a:gd name="connsiteY52" fmla="*/ 1415833 h 1726917"/>
              <a:gd name="connsiteX53" fmla="*/ 3631905 w 8119068"/>
              <a:gd name="connsiteY53" fmla="*/ 1587588 h 1726917"/>
              <a:gd name="connsiteX54" fmla="*/ 3743002 w 8119068"/>
              <a:gd name="connsiteY54" fmla="*/ 1552276 h 1726917"/>
              <a:gd name="connsiteX55" fmla="*/ 3866669 w 8119068"/>
              <a:gd name="connsiteY55" fmla="*/ 1418440 h 1726917"/>
              <a:gd name="connsiteX56" fmla="*/ 3974976 w 8119068"/>
              <a:gd name="connsiteY56" fmla="*/ 1418694 h 1726917"/>
              <a:gd name="connsiteX57" fmla="*/ 4118156 w 8119068"/>
              <a:gd name="connsiteY57" fmla="*/ 1408392 h 1726917"/>
              <a:gd name="connsiteX58" fmla="*/ 4161965 w 8119068"/>
              <a:gd name="connsiteY58" fmla="*/ 1459013 h 1726917"/>
              <a:gd name="connsiteX59" fmla="*/ 4271384 w 8119068"/>
              <a:gd name="connsiteY59" fmla="*/ 1469062 h 1726917"/>
              <a:gd name="connsiteX60" fmla="*/ 4371310 w 8119068"/>
              <a:gd name="connsiteY60" fmla="*/ 1458634 h 1726917"/>
              <a:gd name="connsiteX61" fmla="*/ 4441371 w 8119068"/>
              <a:gd name="connsiteY61" fmla="*/ 1407129 h 1726917"/>
              <a:gd name="connsiteX62" fmla="*/ 4481565 w 8119068"/>
              <a:gd name="connsiteY62" fmla="*/ 1437274 h 1726917"/>
              <a:gd name="connsiteX63" fmla="*/ 4491613 w 8119068"/>
              <a:gd name="connsiteY63" fmla="*/ 1467419 h 1726917"/>
              <a:gd name="connsiteX64" fmla="*/ 4551903 w 8119068"/>
              <a:gd name="connsiteY64" fmla="*/ 1497564 h 1726917"/>
              <a:gd name="connsiteX65" fmla="*/ 4612193 w 8119068"/>
              <a:gd name="connsiteY65" fmla="*/ 1557854 h 1726917"/>
              <a:gd name="connsiteX66" fmla="*/ 4822411 w 8119068"/>
              <a:gd name="connsiteY66" fmla="*/ 1564315 h 1726917"/>
              <a:gd name="connsiteX67" fmla="*/ 4964869 w 8119068"/>
              <a:gd name="connsiteY67" fmla="*/ 1398583 h 1726917"/>
              <a:gd name="connsiteX68" fmla="*/ 5409422 w 8119068"/>
              <a:gd name="connsiteY68" fmla="*/ 1517156 h 1726917"/>
              <a:gd name="connsiteX69" fmla="*/ 5586883 w 8119068"/>
              <a:gd name="connsiteY69" fmla="*/ 1487516 h 1726917"/>
              <a:gd name="connsiteX70" fmla="*/ 5617028 w 8119068"/>
              <a:gd name="connsiteY70" fmla="*/ 1477468 h 1726917"/>
              <a:gd name="connsiteX71" fmla="*/ 5787016 w 8119068"/>
              <a:gd name="connsiteY71" fmla="*/ 1690882 h 1726917"/>
              <a:gd name="connsiteX72" fmla="*/ 5920148 w 8119068"/>
              <a:gd name="connsiteY72" fmla="*/ 1629960 h 1726917"/>
              <a:gd name="connsiteX73" fmla="*/ 6018684 w 8119068"/>
              <a:gd name="connsiteY73" fmla="*/ 1721405 h 1726917"/>
              <a:gd name="connsiteX74" fmla="*/ 6059156 w 8119068"/>
              <a:gd name="connsiteY74" fmla="*/ 1437274 h 1726917"/>
              <a:gd name="connsiteX75" fmla="*/ 6129494 w 8119068"/>
              <a:gd name="connsiteY75" fmla="*/ 1407129 h 1726917"/>
              <a:gd name="connsiteX76" fmla="*/ 6229978 w 8119068"/>
              <a:gd name="connsiteY76" fmla="*/ 1397081 h 1726917"/>
              <a:gd name="connsiteX77" fmla="*/ 6280220 w 8119068"/>
              <a:gd name="connsiteY77" fmla="*/ 1376984 h 1726917"/>
              <a:gd name="connsiteX78" fmla="*/ 6320413 w 8119068"/>
              <a:gd name="connsiteY78" fmla="*/ 1366936 h 1726917"/>
              <a:gd name="connsiteX79" fmla="*/ 6340510 w 8119068"/>
              <a:gd name="connsiteY79" fmla="*/ 1336791 h 1726917"/>
              <a:gd name="connsiteX80" fmla="*/ 6370655 w 8119068"/>
              <a:gd name="connsiteY80" fmla="*/ 1326742 h 1726917"/>
              <a:gd name="connsiteX81" fmla="*/ 6451042 w 8119068"/>
              <a:gd name="connsiteY81" fmla="*/ 1316694 h 1726917"/>
              <a:gd name="connsiteX82" fmla="*/ 7325248 w 8119068"/>
              <a:gd name="connsiteY82" fmla="*/ 1306646 h 1726917"/>
              <a:gd name="connsiteX83" fmla="*/ 7415683 w 8119068"/>
              <a:gd name="connsiteY83" fmla="*/ 1276501 h 1726917"/>
              <a:gd name="connsiteX84" fmla="*/ 7475974 w 8119068"/>
              <a:gd name="connsiteY84" fmla="*/ 1256404 h 1726917"/>
              <a:gd name="connsiteX85" fmla="*/ 7506119 w 8119068"/>
              <a:gd name="connsiteY85" fmla="*/ 1246356 h 1726917"/>
              <a:gd name="connsiteX86" fmla="*/ 7556360 w 8119068"/>
              <a:gd name="connsiteY86" fmla="*/ 1196114 h 1726917"/>
              <a:gd name="connsiteX87" fmla="*/ 7576457 w 8119068"/>
              <a:gd name="connsiteY87" fmla="*/ 1165969 h 1726917"/>
              <a:gd name="connsiteX88" fmla="*/ 7606602 w 8119068"/>
              <a:gd name="connsiteY88" fmla="*/ 1145872 h 1726917"/>
              <a:gd name="connsiteX89" fmla="*/ 7676941 w 8119068"/>
              <a:gd name="connsiteY89" fmla="*/ 1105679 h 1726917"/>
              <a:gd name="connsiteX90" fmla="*/ 7707086 w 8119068"/>
              <a:gd name="connsiteY90" fmla="*/ 1075534 h 1726917"/>
              <a:gd name="connsiteX91" fmla="*/ 7737231 w 8119068"/>
              <a:gd name="connsiteY91" fmla="*/ 1055437 h 1726917"/>
              <a:gd name="connsiteX92" fmla="*/ 7757327 w 8119068"/>
              <a:gd name="connsiteY92" fmla="*/ 1015243 h 1726917"/>
              <a:gd name="connsiteX93" fmla="*/ 7787472 w 8119068"/>
              <a:gd name="connsiteY93" fmla="*/ 985098 h 1726917"/>
              <a:gd name="connsiteX94" fmla="*/ 7817617 w 8119068"/>
              <a:gd name="connsiteY94" fmla="*/ 944905 h 1726917"/>
              <a:gd name="connsiteX95" fmla="*/ 7827666 w 8119068"/>
              <a:gd name="connsiteY95" fmla="*/ 894663 h 1726917"/>
              <a:gd name="connsiteX96" fmla="*/ 7837714 w 8119068"/>
              <a:gd name="connsiteY96" fmla="*/ 864518 h 1726917"/>
              <a:gd name="connsiteX97" fmla="*/ 7847763 w 8119068"/>
              <a:gd name="connsiteY97" fmla="*/ 723841 h 1726917"/>
              <a:gd name="connsiteX98" fmla="*/ 7867859 w 8119068"/>
              <a:gd name="connsiteY98" fmla="*/ 683648 h 1726917"/>
              <a:gd name="connsiteX99" fmla="*/ 7877908 w 8119068"/>
              <a:gd name="connsiteY99" fmla="*/ 653503 h 1726917"/>
              <a:gd name="connsiteX100" fmla="*/ 7887956 w 8119068"/>
              <a:gd name="connsiteY100" fmla="*/ 522874 h 1726917"/>
              <a:gd name="connsiteX101" fmla="*/ 7908053 w 8119068"/>
              <a:gd name="connsiteY101" fmla="*/ 462584 h 1726917"/>
              <a:gd name="connsiteX102" fmla="*/ 7928149 w 8119068"/>
              <a:gd name="connsiteY102" fmla="*/ 402294 h 1726917"/>
              <a:gd name="connsiteX103" fmla="*/ 7938198 w 8119068"/>
              <a:gd name="connsiteY103" fmla="*/ 372149 h 1726917"/>
              <a:gd name="connsiteX104" fmla="*/ 7958294 w 8119068"/>
              <a:gd name="connsiteY104" fmla="*/ 342004 h 1726917"/>
              <a:gd name="connsiteX105" fmla="*/ 7988439 w 8119068"/>
              <a:gd name="connsiteY105" fmla="*/ 231472 h 1726917"/>
              <a:gd name="connsiteX106" fmla="*/ 8008536 w 8119068"/>
              <a:gd name="connsiteY106" fmla="*/ 191279 h 1726917"/>
              <a:gd name="connsiteX107" fmla="*/ 8018585 w 8119068"/>
              <a:gd name="connsiteY107" fmla="*/ 161134 h 1726917"/>
              <a:gd name="connsiteX108" fmla="*/ 8038681 w 8119068"/>
              <a:gd name="connsiteY108" fmla="*/ 70698 h 1726917"/>
              <a:gd name="connsiteX109" fmla="*/ 8109020 w 8119068"/>
              <a:gd name="connsiteY109" fmla="*/ 360 h 1726917"/>
              <a:gd name="connsiteX110" fmla="*/ 8119068 w 8119068"/>
              <a:gd name="connsiteY110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406584 w 8119068"/>
              <a:gd name="connsiteY36" fmla="*/ 1384017 h 1726917"/>
              <a:gd name="connsiteX37" fmla="*/ 2446771 w 8119068"/>
              <a:gd name="connsiteY37" fmla="*/ 1397481 h 1726917"/>
              <a:gd name="connsiteX38" fmla="*/ 2497006 w 8119068"/>
              <a:gd name="connsiteY38" fmla="*/ 1411933 h 1726917"/>
              <a:gd name="connsiteX39" fmla="*/ 2537207 w 8119068"/>
              <a:gd name="connsiteY39" fmla="*/ 1410691 h 1726917"/>
              <a:gd name="connsiteX40" fmla="*/ 2584940 w 8119068"/>
              <a:gd name="connsiteY40" fmla="*/ 1405047 h 1726917"/>
              <a:gd name="connsiteX41" fmla="*/ 2705527 w 8119068"/>
              <a:gd name="connsiteY41" fmla="*/ 1410691 h 1726917"/>
              <a:gd name="connsiteX42" fmla="*/ 2753254 w 8119068"/>
              <a:gd name="connsiteY42" fmla="*/ 1422262 h 1726917"/>
              <a:gd name="connsiteX43" fmla="*/ 2798469 w 8119068"/>
              <a:gd name="connsiteY43" fmla="*/ 1425704 h 1726917"/>
              <a:gd name="connsiteX44" fmla="*/ 2831122 w 8119068"/>
              <a:gd name="connsiteY44" fmla="*/ 1411251 h 1726917"/>
              <a:gd name="connsiteX45" fmla="*/ 2873828 w 8119068"/>
              <a:gd name="connsiteY45" fmla="*/ 1437274 h 1726917"/>
              <a:gd name="connsiteX46" fmla="*/ 3135086 w 8119068"/>
              <a:gd name="connsiteY46" fmla="*/ 1447323 h 1726917"/>
              <a:gd name="connsiteX47" fmla="*/ 3393829 w 8119068"/>
              <a:gd name="connsiteY47" fmla="*/ 1428186 h 1726917"/>
              <a:gd name="connsiteX48" fmla="*/ 3301723 w 8119068"/>
              <a:gd name="connsiteY48" fmla="*/ 1447447 h 1726917"/>
              <a:gd name="connsiteX49" fmla="*/ 3498268 w 8119068"/>
              <a:gd name="connsiteY49" fmla="*/ 1438871 h 1726917"/>
              <a:gd name="connsiteX50" fmla="*/ 3559903 w 8119068"/>
              <a:gd name="connsiteY50" fmla="*/ 1431146 h 1726917"/>
              <a:gd name="connsiteX51" fmla="*/ 3616828 w 8119068"/>
              <a:gd name="connsiteY51" fmla="*/ 1415833 h 1726917"/>
              <a:gd name="connsiteX52" fmla="*/ 3631905 w 8119068"/>
              <a:gd name="connsiteY52" fmla="*/ 1587588 h 1726917"/>
              <a:gd name="connsiteX53" fmla="*/ 3743002 w 8119068"/>
              <a:gd name="connsiteY53" fmla="*/ 1552276 h 1726917"/>
              <a:gd name="connsiteX54" fmla="*/ 3866669 w 8119068"/>
              <a:gd name="connsiteY54" fmla="*/ 1418440 h 1726917"/>
              <a:gd name="connsiteX55" fmla="*/ 3974976 w 8119068"/>
              <a:gd name="connsiteY55" fmla="*/ 1418694 h 1726917"/>
              <a:gd name="connsiteX56" fmla="*/ 4118156 w 8119068"/>
              <a:gd name="connsiteY56" fmla="*/ 1408392 h 1726917"/>
              <a:gd name="connsiteX57" fmla="*/ 4161965 w 8119068"/>
              <a:gd name="connsiteY57" fmla="*/ 1459013 h 1726917"/>
              <a:gd name="connsiteX58" fmla="*/ 4271384 w 8119068"/>
              <a:gd name="connsiteY58" fmla="*/ 1469062 h 1726917"/>
              <a:gd name="connsiteX59" fmla="*/ 4371310 w 8119068"/>
              <a:gd name="connsiteY59" fmla="*/ 1458634 h 1726917"/>
              <a:gd name="connsiteX60" fmla="*/ 4441371 w 8119068"/>
              <a:gd name="connsiteY60" fmla="*/ 1407129 h 1726917"/>
              <a:gd name="connsiteX61" fmla="*/ 4481565 w 8119068"/>
              <a:gd name="connsiteY61" fmla="*/ 1437274 h 1726917"/>
              <a:gd name="connsiteX62" fmla="*/ 4491613 w 8119068"/>
              <a:gd name="connsiteY62" fmla="*/ 1467419 h 1726917"/>
              <a:gd name="connsiteX63" fmla="*/ 4551903 w 8119068"/>
              <a:gd name="connsiteY63" fmla="*/ 1497564 h 1726917"/>
              <a:gd name="connsiteX64" fmla="*/ 4612193 w 8119068"/>
              <a:gd name="connsiteY64" fmla="*/ 1557854 h 1726917"/>
              <a:gd name="connsiteX65" fmla="*/ 4822411 w 8119068"/>
              <a:gd name="connsiteY65" fmla="*/ 1564315 h 1726917"/>
              <a:gd name="connsiteX66" fmla="*/ 4964869 w 8119068"/>
              <a:gd name="connsiteY66" fmla="*/ 1398583 h 1726917"/>
              <a:gd name="connsiteX67" fmla="*/ 5409422 w 8119068"/>
              <a:gd name="connsiteY67" fmla="*/ 1517156 h 1726917"/>
              <a:gd name="connsiteX68" fmla="*/ 5586883 w 8119068"/>
              <a:gd name="connsiteY68" fmla="*/ 1487516 h 1726917"/>
              <a:gd name="connsiteX69" fmla="*/ 5617028 w 8119068"/>
              <a:gd name="connsiteY69" fmla="*/ 1477468 h 1726917"/>
              <a:gd name="connsiteX70" fmla="*/ 5787016 w 8119068"/>
              <a:gd name="connsiteY70" fmla="*/ 1690882 h 1726917"/>
              <a:gd name="connsiteX71" fmla="*/ 5920148 w 8119068"/>
              <a:gd name="connsiteY71" fmla="*/ 1629960 h 1726917"/>
              <a:gd name="connsiteX72" fmla="*/ 6018684 w 8119068"/>
              <a:gd name="connsiteY72" fmla="*/ 1721405 h 1726917"/>
              <a:gd name="connsiteX73" fmla="*/ 6059156 w 8119068"/>
              <a:gd name="connsiteY73" fmla="*/ 1437274 h 1726917"/>
              <a:gd name="connsiteX74" fmla="*/ 6129494 w 8119068"/>
              <a:gd name="connsiteY74" fmla="*/ 1407129 h 1726917"/>
              <a:gd name="connsiteX75" fmla="*/ 6229978 w 8119068"/>
              <a:gd name="connsiteY75" fmla="*/ 1397081 h 1726917"/>
              <a:gd name="connsiteX76" fmla="*/ 6280220 w 8119068"/>
              <a:gd name="connsiteY76" fmla="*/ 1376984 h 1726917"/>
              <a:gd name="connsiteX77" fmla="*/ 6320413 w 8119068"/>
              <a:gd name="connsiteY77" fmla="*/ 1366936 h 1726917"/>
              <a:gd name="connsiteX78" fmla="*/ 6340510 w 8119068"/>
              <a:gd name="connsiteY78" fmla="*/ 1336791 h 1726917"/>
              <a:gd name="connsiteX79" fmla="*/ 6370655 w 8119068"/>
              <a:gd name="connsiteY79" fmla="*/ 1326742 h 1726917"/>
              <a:gd name="connsiteX80" fmla="*/ 6451042 w 8119068"/>
              <a:gd name="connsiteY80" fmla="*/ 1316694 h 1726917"/>
              <a:gd name="connsiteX81" fmla="*/ 7325248 w 8119068"/>
              <a:gd name="connsiteY81" fmla="*/ 1306646 h 1726917"/>
              <a:gd name="connsiteX82" fmla="*/ 7415683 w 8119068"/>
              <a:gd name="connsiteY82" fmla="*/ 1276501 h 1726917"/>
              <a:gd name="connsiteX83" fmla="*/ 7475974 w 8119068"/>
              <a:gd name="connsiteY83" fmla="*/ 1256404 h 1726917"/>
              <a:gd name="connsiteX84" fmla="*/ 7506119 w 8119068"/>
              <a:gd name="connsiteY84" fmla="*/ 1246356 h 1726917"/>
              <a:gd name="connsiteX85" fmla="*/ 7556360 w 8119068"/>
              <a:gd name="connsiteY85" fmla="*/ 1196114 h 1726917"/>
              <a:gd name="connsiteX86" fmla="*/ 7576457 w 8119068"/>
              <a:gd name="connsiteY86" fmla="*/ 1165969 h 1726917"/>
              <a:gd name="connsiteX87" fmla="*/ 7606602 w 8119068"/>
              <a:gd name="connsiteY87" fmla="*/ 1145872 h 1726917"/>
              <a:gd name="connsiteX88" fmla="*/ 7676941 w 8119068"/>
              <a:gd name="connsiteY88" fmla="*/ 1105679 h 1726917"/>
              <a:gd name="connsiteX89" fmla="*/ 7707086 w 8119068"/>
              <a:gd name="connsiteY89" fmla="*/ 1075534 h 1726917"/>
              <a:gd name="connsiteX90" fmla="*/ 7737231 w 8119068"/>
              <a:gd name="connsiteY90" fmla="*/ 1055437 h 1726917"/>
              <a:gd name="connsiteX91" fmla="*/ 7757327 w 8119068"/>
              <a:gd name="connsiteY91" fmla="*/ 1015243 h 1726917"/>
              <a:gd name="connsiteX92" fmla="*/ 7787472 w 8119068"/>
              <a:gd name="connsiteY92" fmla="*/ 985098 h 1726917"/>
              <a:gd name="connsiteX93" fmla="*/ 7817617 w 8119068"/>
              <a:gd name="connsiteY93" fmla="*/ 944905 h 1726917"/>
              <a:gd name="connsiteX94" fmla="*/ 7827666 w 8119068"/>
              <a:gd name="connsiteY94" fmla="*/ 894663 h 1726917"/>
              <a:gd name="connsiteX95" fmla="*/ 7837714 w 8119068"/>
              <a:gd name="connsiteY95" fmla="*/ 864518 h 1726917"/>
              <a:gd name="connsiteX96" fmla="*/ 7847763 w 8119068"/>
              <a:gd name="connsiteY96" fmla="*/ 723841 h 1726917"/>
              <a:gd name="connsiteX97" fmla="*/ 7867859 w 8119068"/>
              <a:gd name="connsiteY97" fmla="*/ 683648 h 1726917"/>
              <a:gd name="connsiteX98" fmla="*/ 7877908 w 8119068"/>
              <a:gd name="connsiteY98" fmla="*/ 653503 h 1726917"/>
              <a:gd name="connsiteX99" fmla="*/ 7887956 w 8119068"/>
              <a:gd name="connsiteY99" fmla="*/ 522874 h 1726917"/>
              <a:gd name="connsiteX100" fmla="*/ 7908053 w 8119068"/>
              <a:gd name="connsiteY100" fmla="*/ 462584 h 1726917"/>
              <a:gd name="connsiteX101" fmla="*/ 7928149 w 8119068"/>
              <a:gd name="connsiteY101" fmla="*/ 402294 h 1726917"/>
              <a:gd name="connsiteX102" fmla="*/ 7938198 w 8119068"/>
              <a:gd name="connsiteY102" fmla="*/ 372149 h 1726917"/>
              <a:gd name="connsiteX103" fmla="*/ 7958294 w 8119068"/>
              <a:gd name="connsiteY103" fmla="*/ 342004 h 1726917"/>
              <a:gd name="connsiteX104" fmla="*/ 7988439 w 8119068"/>
              <a:gd name="connsiteY104" fmla="*/ 231472 h 1726917"/>
              <a:gd name="connsiteX105" fmla="*/ 8008536 w 8119068"/>
              <a:gd name="connsiteY105" fmla="*/ 191279 h 1726917"/>
              <a:gd name="connsiteX106" fmla="*/ 8018585 w 8119068"/>
              <a:gd name="connsiteY106" fmla="*/ 161134 h 1726917"/>
              <a:gd name="connsiteX107" fmla="*/ 8038681 w 8119068"/>
              <a:gd name="connsiteY107" fmla="*/ 70698 h 1726917"/>
              <a:gd name="connsiteX108" fmla="*/ 8109020 w 8119068"/>
              <a:gd name="connsiteY108" fmla="*/ 360 h 1726917"/>
              <a:gd name="connsiteX109" fmla="*/ 8119068 w 8119068"/>
              <a:gd name="connsiteY109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406584 w 8119068"/>
              <a:gd name="connsiteY36" fmla="*/ 1384017 h 1726917"/>
              <a:gd name="connsiteX37" fmla="*/ 2446771 w 8119068"/>
              <a:gd name="connsiteY37" fmla="*/ 1397481 h 1726917"/>
              <a:gd name="connsiteX38" fmla="*/ 2497006 w 8119068"/>
              <a:gd name="connsiteY38" fmla="*/ 1411933 h 1726917"/>
              <a:gd name="connsiteX39" fmla="*/ 2584940 w 8119068"/>
              <a:gd name="connsiteY39" fmla="*/ 1405047 h 1726917"/>
              <a:gd name="connsiteX40" fmla="*/ 2705527 w 8119068"/>
              <a:gd name="connsiteY40" fmla="*/ 1410691 h 1726917"/>
              <a:gd name="connsiteX41" fmla="*/ 2753254 w 8119068"/>
              <a:gd name="connsiteY41" fmla="*/ 1422262 h 1726917"/>
              <a:gd name="connsiteX42" fmla="*/ 2798469 w 8119068"/>
              <a:gd name="connsiteY42" fmla="*/ 1425704 h 1726917"/>
              <a:gd name="connsiteX43" fmla="*/ 2831122 w 8119068"/>
              <a:gd name="connsiteY43" fmla="*/ 1411251 h 1726917"/>
              <a:gd name="connsiteX44" fmla="*/ 2873828 w 8119068"/>
              <a:gd name="connsiteY44" fmla="*/ 1437274 h 1726917"/>
              <a:gd name="connsiteX45" fmla="*/ 3135086 w 8119068"/>
              <a:gd name="connsiteY45" fmla="*/ 1447323 h 1726917"/>
              <a:gd name="connsiteX46" fmla="*/ 3393829 w 8119068"/>
              <a:gd name="connsiteY46" fmla="*/ 1428186 h 1726917"/>
              <a:gd name="connsiteX47" fmla="*/ 3301723 w 8119068"/>
              <a:gd name="connsiteY47" fmla="*/ 1447447 h 1726917"/>
              <a:gd name="connsiteX48" fmla="*/ 3498268 w 8119068"/>
              <a:gd name="connsiteY48" fmla="*/ 1438871 h 1726917"/>
              <a:gd name="connsiteX49" fmla="*/ 3559903 w 8119068"/>
              <a:gd name="connsiteY49" fmla="*/ 1431146 h 1726917"/>
              <a:gd name="connsiteX50" fmla="*/ 3616828 w 8119068"/>
              <a:gd name="connsiteY50" fmla="*/ 1415833 h 1726917"/>
              <a:gd name="connsiteX51" fmla="*/ 3631905 w 8119068"/>
              <a:gd name="connsiteY51" fmla="*/ 1587588 h 1726917"/>
              <a:gd name="connsiteX52" fmla="*/ 3743002 w 8119068"/>
              <a:gd name="connsiteY52" fmla="*/ 1552276 h 1726917"/>
              <a:gd name="connsiteX53" fmla="*/ 3866669 w 8119068"/>
              <a:gd name="connsiteY53" fmla="*/ 1418440 h 1726917"/>
              <a:gd name="connsiteX54" fmla="*/ 3974976 w 8119068"/>
              <a:gd name="connsiteY54" fmla="*/ 1418694 h 1726917"/>
              <a:gd name="connsiteX55" fmla="*/ 4118156 w 8119068"/>
              <a:gd name="connsiteY55" fmla="*/ 1408392 h 1726917"/>
              <a:gd name="connsiteX56" fmla="*/ 4161965 w 8119068"/>
              <a:gd name="connsiteY56" fmla="*/ 1459013 h 1726917"/>
              <a:gd name="connsiteX57" fmla="*/ 4271384 w 8119068"/>
              <a:gd name="connsiteY57" fmla="*/ 1469062 h 1726917"/>
              <a:gd name="connsiteX58" fmla="*/ 4371310 w 8119068"/>
              <a:gd name="connsiteY58" fmla="*/ 1458634 h 1726917"/>
              <a:gd name="connsiteX59" fmla="*/ 4441371 w 8119068"/>
              <a:gd name="connsiteY59" fmla="*/ 1407129 h 1726917"/>
              <a:gd name="connsiteX60" fmla="*/ 4481565 w 8119068"/>
              <a:gd name="connsiteY60" fmla="*/ 1437274 h 1726917"/>
              <a:gd name="connsiteX61" fmla="*/ 4491613 w 8119068"/>
              <a:gd name="connsiteY61" fmla="*/ 1467419 h 1726917"/>
              <a:gd name="connsiteX62" fmla="*/ 4551903 w 8119068"/>
              <a:gd name="connsiteY62" fmla="*/ 1497564 h 1726917"/>
              <a:gd name="connsiteX63" fmla="*/ 4612193 w 8119068"/>
              <a:gd name="connsiteY63" fmla="*/ 1557854 h 1726917"/>
              <a:gd name="connsiteX64" fmla="*/ 4822411 w 8119068"/>
              <a:gd name="connsiteY64" fmla="*/ 1564315 h 1726917"/>
              <a:gd name="connsiteX65" fmla="*/ 4964869 w 8119068"/>
              <a:gd name="connsiteY65" fmla="*/ 1398583 h 1726917"/>
              <a:gd name="connsiteX66" fmla="*/ 5409422 w 8119068"/>
              <a:gd name="connsiteY66" fmla="*/ 1517156 h 1726917"/>
              <a:gd name="connsiteX67" fmla="*/ 5586883 w 8119068"/>
              <a:gd name="connsiteY67" fmla="*/ 1487516 h 1726917"/>
              <a:gd name="connsiteX68" fmla="*/ 5617028 w 8119068"/>
              <a:gd name="connsiteY68" fmla="*/ 1477468 h 1726917"/>
              <a:gd name="connsiteX69" fmla="*/ 5787016 w 8119068"/>
              <a:gd name="connsiteY69" fmla="*/ 1690882 h 1726917"/>
              <a:gd name="connsiteX70" fmla="*/ 5920148 w 8119068"/>
              <a:gd name="connsiteY70" fmla="*/ 1629960 h 1726917"/>
              <a:gd name="connsiteX71" fmla="*/ 6018684 w 8119068"/>
              <a:gd name="connsiteY71" fmla="*/ 1721405 h 1726917"/>
              <a:gd name="connsiteX72" fmla="*/ 6059156 w 8119068"/>
              <a:gd name="connsiteY72" fmla="*/ 1437274 h 1726917"/>
              <a:gd name="connsiteX73" fmla="*/ 6129494 w 8119068"/>
              <a:gd name="connsiteY73" fmla="*/ 1407129 h 1726917"/>
              <a:gd name="connsiteX74" fmla="*/ 6229978 w 8119068"/>
              <a:gd name="connsiteY74" fmla="*/ 1397081 h 1726917"/>
              <a:gd name="connsiteX75" fmla="*/ 6280220 w 8119068"/>
              <a:gd name="connsiteY75" fmla="*/ 1376984 h 1726917"/>
              <a:gd name="connsiteX76" fmla="*/ 6320413 w 8119068"/>
              <a:gd name="connsiteY76" fmla="*/ 1366936 h 1726917"/>
              <a:gd name="connsiteX77" fmla="*/ 6340510 w 8119068"/>
              <a:gd name="connsiteY77" fmla="*/ 1336791 h 1726917"/>
              <a:gd name="connsiteX78" fmla="*/ 6370655 w 8119068"/>
              <a:gd name="connsiteY78" fmla="*/ 1326742 h 1726917"/>
              <a:gd name="connsiteX79" fmla="*/ 6451042 w 8119068"/>
              <a:gd name="connsiteY79" fmla="*/ 1316694 h 1726917"/>
              <a:gd name="connsiteX80" fmla="*/ 7325248 w 8119068"/>
              <a:gd name="connsiteY80" fmla="*/ 1306646 h 1726917"/>
              <a:gd name="connsiteX81" fmla="*/ 7415683 w 8119068"/>
              <a:gd name="connsiteY81" fmla="*/ 1276501 h 1726917"/>
              <a:gd name="connsiteX82" fmla="*/ 7475974 w 8119068"/>
              <a:gd name="connsiteY82" fmla="*/ 1256404 h 1726917"/>
              <a:gd name="connsiteX83" fmla="*/ 7506119 w 8119068"/>
              <a:gd name="connsiteY83" fmla="*/ 1246356 h 1726917"/>
              <a:gd name="connsiteX84" fmla="*/ 7556360 w 8119068"/>
              <a:gd name="connsiteY84" fmla="*/ 1196114 h 1726917"/>
              <a:gd name="connsiteX85" fmla="*/ 7576457 w 8119068"/>
              <a:gd name="connsiteY85" fmla="*/ 1165969 h 1726917"/>
              <a:gd name="connsiteX86" fmla="*/ 7606602 w 8119068"/>
              <a:gd name="connsiteY86" fmla="*/ 1145872 h 1726917"/>
              <a:gd name="connsiteX87" fmla="*/ 7676941 w 8119068"/>
              <a:gd name="connsiteY87" fmla="*/ 1105679 h 1726917"/>
              <a:gd name="connsiteX88" fmla="*/ 7707086 w 8119068"/>
              <a:gd name="connsiteY88" fmla="*/ 1075534 h 1726917"/>
              <a:gd name="connsiteX89" fmla="*/ 7737231 w 8119068"/>
              <a:gd name="connsiteY89" fmla="*/ 1055437 h 1726917"/>
              <a:gd name="connsiteX90" fmla="*/ 7757327 w 8119068"/>
              <a:gd name="connsiteY90" fmla="*/ 1015243 h 1726917"/>
              <a:gd name="connsiteX91" fmla="*/ 7787472 w 8119068"/>
              <a:gd name="connsiteY91" fmla="*/ 985098 h 1726917"/>
              <a:gd name="connsiteX92" fmla="*/ 7817617 w 8119068"/>
              <a:gd name="connsiteY92" fmla="*/ 944905 h 1726917"/>
              <a:gd name="connsiteX93" fmla="*/ 7827666 w 8119068"/>
              <a:gd name="connsiteY93" fmla="*/ 894663 h 1726917"/>
              <a:gd name="connsiteX94" fmla="*/ 7837714 w 8119068"/>
              <a:gd name="connsiteY94" fmla="*/ 864518 h 1726917"/>
              <a:gd name="connsiteX95" fmla="*/ 7847763 w 8119068"/>
              <a:gd name="connsiteY95" fmla="*/ 723841 h 1726917"/>
              <a:gd name="connsiteX96" fmla="*/ 7867859 w 8119068"/>
              <a:gd name="connsiteY96" fmla="*/ 683648 h 1726917"/>
              <a:gd name="connsiteX97" fmla="*/ 7877908 w 8119068"/>
              <a:gd name="connsiteY97" fmla="*/ 653503 h 1726917"/>
              <a:gd name="connsiteX98" fmla="*/ 7887956 w 8119068"/>
              <a:gd name="connsiteY98" fmla="*/ 522874 h 1726917"/>
              <a:gd name="connsiteX99" fmla="*/ 7908053 w 8119068"/>
              <a:gd name="connsiteY99" fmla="*/ 462584 h 1726917"/>
              <a:gd name="connsiteX100" fmla="*/ 7928149 w 8119068"/>
              <a:gd name="connsiteY100" fmla="*/ 402294 h 1726917"/>
              <a:gd name="connsiteX101" fmla="*/ 7938198 w 8119068"/>
              <a:gd name="connsiteY101" fmla="*/ 372149 h 1726917"/>
              <a:gd name="connsiteX102" fmla="*/ 7958294 w 8119068"/>
              <a:gd name="connsiteY102" fmla="*/ 342004 h 1726917"/>
              <a:gd name="connsiteX103" fmla="*/ 7988439 w 8119068"/>
              <a:gd name="connsiteY103" fmla="*/ 231472 h 1726917"/>
              <a:gd name="connsiteX104" fmla="*/ 8008536 w 8119068"/>
              <a:gd name="connsiteY104" fmla="*/ 191279 h 1726917"/>
              <a:gd name="connsiteX105" fmla="*/ 8018585 w 8119068"/>
              <a:gd name="connsiteY105" fmla="*/ 161134 h 1726917"/>
              <a:gd name="connsiteX106" fmla="*/ 8038681 w 8119068"/>
              <a:gd name="connsiteY106" fmla="*/ 70698 h 1726917"/>
              <a:gd name="connsiteX107" fmla="*/ 8109020 w 8119068"/>
              <a:gd name="connsiteY107" fmla="*/ 360 h 1726917"/>
              <a:gd name="connsiteX108" fmla="*/ 8119068 w 8119068"/>
              <a:gd name="connsiteY108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406584 w 8119068"/>
              <a:gd name="connsiteY36" fmla="*/ 1384017 h 1726917"/>
              <a:gd name="connsiteX37" fmla="*/ 2446771 w 8119068"/>
              <a:gd name="connsiteY37" fmla="*/ 1397481 h 1726917"/>
              <a:gd name="connsiteX38" fmla="*/ 2584940 w 8119068"/>
              <a:gd name="connsiteY38" fmla="*/ 1405047 h 1726917"/>
              <a:gd name="connsiteX39" fmla="*/ 2705527 w 8119068"/>
              <a:gd name="connsiteY39" fmla="*/ 1410691 h 1726917"/>
              <a:gd name="connsiteX40" fmla="*/ 2753254 w 8119068"/>
              <a:gd name="connsiteY40" fmla="*/ 1422262 h 1726917"/>
              <a:gd name="connsiteX41" fmla="*/ 2798469 w 8119068"/>
              <a:gd name="connsiteY41" fmla="*/ 1425704 h 1726917"/>
              <a:gd name="connsiteX42" fmla="*/ 2831122 w 8119068"/>
              <a:gd name="connsiteY42" fmla="*/ 1411251 h 1726917"/>
              <a:gd name="connsiteX43" fmla="*/ 2873828 w 8119068"/>
              <a:gd name="connsiteY43" fmla="*/ 1437274 h 1726917"/>
              <a:gd name="connsiteX44" fmla="*/ 3135086 w 8119068"/>
              <a:gd name="connsiteY44" fmla="*/ 1447323 h 1726917"/>
              <a:gd name="connsiteX45" fmla="*/ 3393829 w 8119068"/>
              <a:gd name="connsiteY45" fmla="*/ 1428186 h 1726917"/>
              <a:gd name="connsiteX46" fmla="*/ 3301723 w 8119068"/>
              <a:gd name="connsiteY46" fmla="*/ 1447447 h 1726917"/>
              <a:gd name="connsiteX47" fmla="*/ 3498268 w 8119068"/>
              <a:gd name="connsiteY47" fmla="*/ 1438871 h 1726917"/>
              <a:gd name="connsiteX48" fmla="*/ 3559903 w 8119068"/>
              <a:gd name="connsiteY48" fmla="*/ 1431146 h 1726917"/>
              <a:gd name="connsiteX49" fmla="*/ 3616828 w 8119068"/>
              <a:gd name="connsiteY49" fmla="*/ 1415833 h 1726917"/>
              <a:gd name="connsiteX50" fmla="*/ 3631905 w 8119068"/>
              <a:gd name="connsiteY50" fmla="*/ 1587588 h 1726917"/>
              <a:gd name="connsiteX51" fmla="*/ 3743002 w 8119068"/>
              <a:gd name="connsiteY51" fmla="*/ 1552276 h 1726917"/>
              <a:gd name="connsiteX52" fmla="*/ 3866669 w 8119068"/>
              <a:gd name="connsiteY52" fmla="*/ 1418440 h 1726917"/>
              <a:gd name="connsiteX53" fmla="*/ 3974976 w 8119068"/>
              <a:gd name="connsiteY53" fmla="*/ 1418694 h 1726917"/>
              <a:gd name="connsiteX54" fmla="*/ 4118156 w 8119068"/>
              <a:gd name="connsiteY54" fmla="*/ 1408392 h 1726917"/>
              <a:gd name="connsiteX55" fmla="*/ 4161965 w 8119068"/>
              <a:gd name="connsiteY55" fmla="*/ 1459013 h 1726917"/>
              <a:gd name="connsiteX56" fmla="*/ 4271384 w 8119068"/>
              <a:gd name="connsiteY56" fmla="*/ 1469062 h 1726917"/>
              <a:gd name="connsiteX57" fmla="*/ 4371310 w 8119068"/>
              <a:gd name="connsiteY57" fmla="*/ 1458634 h 1726917"/>
              <a:gd name="connsiteX58" fmla="*/ 4441371 w 8119068"/>
              <a:gd name="connsiteY58" fmla="*/ 1407129 h 1726917"/>
              <a:gd name="connsiteX59" fmla="*/ 4481565 w 8119068"/>
              <a:gd name="connsiteY59" fmla="*/ 1437274 h 1726917"/>
              <a:gd name="connsiteX60" fmla="*/ 4491613 w 8119068"/>
              <a:gd name="connsiteY60" fmla="*/ 1467419 h 1726917"/>
              <a:gd name="connsiteX61" fmla="*/ 4551903 w 8119068"/>
              <a:gd name="connsiteY61" fmla="*/ 1497564 h 1726917"/>
              <a:gd name="connsiteX62" fmla="*/ 4612193 w 8119068"/>
              <a:gd name="connsiteY62" fmla="*/ 1557854 h 1726917"/>
              <a:gd name="connsiteX63" fmla="*/ 4822411 w 8119068"/>
              <a:gd name="connsiteY63" fmla="*/ 1564315 h 1726917"/>
              <a:gd name="connsiteX64" fmla="*/ 4964869 w 8119068"/>
              <a:gd name="connsiteY64" fmla="*/ 1398583 h 1726917"/>
              <a:gd name="connsiteX65" fmla="*/ 5409422 w 8119068"/>
              <a:gd name="connsiteY65" fmla="*/ 1517156 h 1726917"/>
              <a:gd name="connsiteX66" fmla="*/ 5586883 w 8119068"/>
              <a:gd name="connsiteY66" fmla="*/ 1487516 h 1726917"/>
              <a:gd name="connsiteX67" fmla="*/ 5617028 w 8119068"/>
              <a:gd name="connsiteY67" fmla="*/ 1477468 h 1726917"/>
              <a:gd name="connsiteX68" fmla="*/ 5787016 w 8119068"/>
              <a:gd name="connsiteY68" fmla="*/ 1690882 h 1726917"/>
              <a:gd name="connsiteX69" fmla="*/ 5920148 w 8119068"/>
              <a:gd name="connsiteY69" fmla="*/ 1629960 h 1726917"/>
              <a:gd name="connsiteX70" fmla="*/ 6018684 w 8119068"/>
              <a:gd name="connsiteY70" fmla="*/ 1721405 h 1726917"/>
              <a:gd name="connsiteX71" fmla="*/ 6059156 w 8119068"/>
              <a:gd name="connsiteY71" fmla="*/ 1437274 h 1726917"/>
              <a:gd name="connsiteX72" fmla="*/ 6129494 w 8119068"/>
              <a:gd name="connsiteY72" fmla="*/ 1407129 h 1726917"/>
              <a:gd name="connsiteX73" fmla="*/ 6229978 w 8119068"/>
              <a:gd name="connsiteY73" fmla="*/ 1397081 h 1726917"/>
              <a:gd name="connsiteX74" fmla="*/ 6280220 w 8119068"/>
              <a:gd name="connsiteY74" fmla="*/ 1376984 h 1726917"/>
              <a:gd name="connsiteX75" fmla="*/ 6320413 w 8119068"/>
              <a:gd name="connsiteY75" fmla="*/ 1366936 h 1726917"/>
              <a:gd name="connsiteX76" fmla="*/ 6340510 w 8119068"/>
              <a:gd name="connsiteY76" fmla="*/ 1336791 h 1726917"/>
              <a:gd name="connsiteX77" fmla="*/ 6370655 w 8119068"/>
              <a:gd name="connsiteY77" fmla="*/ 1326742 h 1726917"/>
              <a:gd name="connsiteX78" fmla="*/ 6451042 w 8119068"/>
              <a:gd name="connsiteY78" fmla="*/ 1316694 h 1726917"/>
              <a:gd name="connsiteX79" fmla="*/ 7325248 w 8119068"/>
              <a:gd name="connsiteY79" fmla="*/ 1306646 h 1726917"/>
              <a:gd name="connsiteX80" fmla="*/ 7415683 w 8119068"/>
              <a:gd name="connsiteY80" fmla="*/ 1276501 h 1726917"/>
              <a:gd name="connsiteX81" fmla="*/ 7475974 w 8119068"/>
              <a:gd name="connsiteY81" fmla="*/ 1256404 h 1726917"/>
              <a:gd name="connsiteX82" fmla="*/ 7506119 w 8119068"/>
              <a:gd name="connsiteY82" fmla="*/ 1246356 h 1726917"/>
              <a:gd name="connsiteX83" fmla="*/ 7556360 w 8119068"/>
              <a:gd name="connsiteY83" fmla="*/ 1196114 h 1726917"/>
              <a:gd name="connsiteX84" fmla="*/ 7576457 w 8119068"/>
              <a:gd name="connsiteY84" fmla="*/ 1165969 h 1726917"/>
              <a:gd name="connsiteX85" fmla="*/ 7606602 w 8119068"/>
              <a:gd name="connsiteY85" fmla="*/ 1145872 h 1726917"/>
              <a:gd name="connsiteX86" fmla="*/ 7676941 w 8119068"/>
              <a:gd name="connsiteY86" fmla="*/ 1105679 h 1726917"/>
              <a:gd name="connsiteX87" fmla="*/ 7707086 w 8119068"/>
              <a:gd name="connsiteY87" fmla="*/ 1075534 h 1726917"/>
              <a:gd name="connsiteX88" fmla="*/ 7737231 w 8119068"/>
              <a:gd name="connsiteY88" fmla="*/ 1055437 h 1726917"/>
              <a:gd name="connsiteX89" fmla="*/ 7757327 w 8119068"/>
              <a:gd name="connsiteY89" fmla="*/ 1015243 h 1726917"/>
              <a:gd name="connsiteX90" fmla="*/ 7787472 w 8119068"/>
              <a:gd name="connsiteY90" fmla="*/ 985098 h 1726917"/>
              <a:gd name="connsiteX91" fmla="*/ 7817617 w 8119068"/>
              <a:gd name="connsiteY91" fmla="*/ 944905 h 1726917"/>
              <a:gd name="connsiteX92" fmla="*/ 7827666 w 8119068"/>
              <a:gd name="connsiteY92" fmla="*/ 894663 h 1726917"/>
              <a:gd name="connsiteX93" fmla="*/ 7837714 w 8119068"/>
              <a:gd name="connsiteY93" fmla="*/ 864518 h 1726917"/>
              <a:gd name="connsiteX94" fmla="*/ 7847763 w 8119068"/>
              <a:gd name="connsiteY94" fmla="*/ 723841 h 1726917"/>
              <a:gd name="connsiteX95" fmla="*/ 7867859 w 8119068"/>
              <a:gd name="connsiteY95" fmla="*/ 683648 h 1726917"/>
              <a:gd name="connsiteX96" fmla="*/ 7877908 w 8119068"/>
              <a:gd name="connsiteY96" fmla="*/ 653503 h 1726917"/>
              <a:gd name="connsiteX97" fmla="*/ 7887956 w 8119068"/>
              <a:gd name="connsiteY97" fmla="*/ 522874 h 1726917"/>
              <a:gd name="connsiteX98" fmla="*/ 7908053 w 8119068"/>
              <a:gd name="connsiteY98" fmla="*/ 462584 h 1726917"/>
              <a:gd name="connsiteX99" fmla="*/ 7928149 w 8119068"/>
              <a:gd name="connsiteY99" fmla="*/ 402294 h 1726917"/>
              <a:gd name="connsiteX100" fmla="*/ 7938198 w 8119068"/>
              <a:gd name="connsiteY100" fmla="*/ 372149 h 1726917"/>
              <a:gd name="connsiteX101" fmla="*/ 7958294 w 8119068"/>
              <a:gd name="connsiteY101" fmla="*/ 342004 h 1726917"/>
              <a:gd name="connsiteX102" fmla="*/ 7988439 w 8119068"/>
              <a:gd name="connsiteY102" fmla="*/ 231472 h 1726917"/>
              <a:gd name="connsiteX103" fmla="*/ 8008536 w 8119068"/>
              <a:gd name="connsiteY103" fmla="*/ 191279 h 1726917"/>
              <a:gd name="connsiteX104" fmla="*/ 8018585 w 8119068"/>
              <a:gd name="connsiteY104" fmla="*/ 161134 h 1726917"/>
              <a:gd name="connsiteX105" fmla="*/ 8038681 w 8119068"/>
              <a:gd name="connsiteY105" fmla="*/ 70698 h 1726917"/>
              <a:gd name="connsiteX106" fmla="*/ 8109020 w 8119068"/>
              <a:gd name="connsiteY106" fmla="*/ 360 h 1726917"/>
              <a:gd name="connsiteX107" fmla="*/ 8119068 w 8119068"/>
              <a:gd name="connsiteY107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406584 w 8119068"/>
              <a:gd name="connsiteY36" fmla="*/ 1384017 h 1726917"/>
              <a:gd name="connsiteX37" fmla="*/ 2491979 w 8119068"/>
              <a:gd name="connsiteY37" fmla="*/ 1405328 h 1726917"/>
              <a:gd name="connsiteX38" fmla="*/ 2584940 w 8119068"/>
              <a:gd name="connsiteY38" fmla="*/ 1405047 h 1726917"/>
              <a:gd name="connsiteX39" fmla="*/ 2705527 w 8119068"/>
              <a:gd name="connsiteY39" fmla="*/ 1410691 h 1726917"/>
              <a:gd name="connsiteX40" fmla="*/ 2753254 w 8119068"/>
              <a:gd name="connsiteY40" fmla="*/ 1422262 h 1726917"/>
              <a:gd name="connsiteX41" fmla="*/ 2798469 w 8119068"/>
              <a:gd name="connsiteY41" fmla="*/ 1425704 h 1726917"/>
              <a:gd name="connsiteX42" fmla="*/ 2831122 w 8119068"/>
              <a:gd name="connsiteY42" fmla="*/ 1411251 h 1726917"/>
              <a:gd name="connsiteX43" fmla="*/ 2873828 w 8119068"/>
              <a:gd name="connsiteY43" fmla="*/ 1437274 h 1726917"/>
              <a:gd name="connsiteX44" fmla="*/ 3135086 w 8119068"/>
              <a:gd name="connsiteY44" fmla="*/ 1447323 h 1726917"/>
              <a:gd name="connsiteX45" fmla="*/ 3393829 w 8119068"/>
              <a:gd name="connsiteY45" fmla="*/ 1428186 h 1726917"/>
              <a:gd name="connsiteX46" fmla="*/ 3301723 w 8119068"/>
              <a:gd name="connsiteY46" fmla="*/ 1447447 h 1726917"/>
              <a:gd name="connsiteX47" fmla="*/ 3498268 w 8119068"/>
              <a:gd name="connsiteY47" fmla="*/ 1438871 h 1726917"/>
              <a:gd name="connsiteX48" fmla="*/ 3559903 w 8119068"/>
              <a:gd name="connsiteY48" fmla="*/ 1431146 h 1726917"/>
              <a:gd name="connsiteX49" fmla="*/ 3616828 w 8119068"/>
              <a:gd name="connsiteY49" fmla="*/ 1415833 h 1726917"/>
              <a:gd name="connsiteX50" fmla="*/ 3631905 w 8119068"/>
              <a:gd name="connsiteY50" fmla="*/ 1587588 h 1726917"/>
              <a:gd name="connsiteX51" fmla="*/ 3743002 w 8119068"/>
              <a:gd name="connsiteY51" fmla="*/ 1552276 h 1726917"/>
              <a:gd name="connsiteX52" fmla="*/ 3866669 w 8119068"/>
              <a:gd name="connsiteY52" fmla="*/ 1418440 h 1726917"/>
              <a:gd name="connsiteX53" fmla="*/ 3974976 w 8119068"/>
              <a:gd name="connsiteY53" fmla="*/ 1418694 h 1726917"/>
              <a:gd name="connsiteX54" fmla="*/ 4118156 w 8119068"/>
              <a:gd name="connsiteY54" fmla="*/ 1408392 h 1726917"/>
              <a:gd name="connsiteX55" fmla="*/ 4161965 w 8119068"/>
              <a:gd name="connsiteY55" fmla="*/ 1459013 h 1726917"/>
              <a:gd name="connsiteX56" fmla="*/ 4271384 w 8119068"/>
              <a:gd name="connsiteY56" fmla="*/ 1469062 h 1726917"/>
              <a:gd name="connsiteX57" fmla="*/ 4371310 w 8119068"/>
              <a:gd name="connsiteY57" fmla="*/ 1458634 h 1726917"/>
              <a:gd name="connsiteX58" fmla="*/ 4441371 w 8119068"/>
              <a:gd name="connsiteY58" fmla="*/ 1407129 h 1726917"/>
              <a:gd name="connsiteX59" fmla="*/ 4481565 w 8119068"/>
              <a:gd name="connsiteY59" fmla="*/ 1437274 h 1726917"/>
              <a:gd name="connsiteX60" fmla="*/ 4491613 w 8119068"/>
              <a:gd name="connsiteY60" fmla="*/ 1467419 h 1726917"/>
              <a:gd name="connsiteX61" fmla="*/ 4551903 w 8119068"/>
              <a:gd name="connsiteY61" fmla="*/ 1497564 h 1726917"/>
              <a:gd name="connsiteX62" fmla="*/ 4612193 w 8119068"/>
              <a:gd name="connsiteY62" fmla="*/ 1557854 h 1726917"/>
              <a:gd name="connsiteX63" fmla="*/ 4822411 w 8119068"/>
              <a:gd name="connsiteY63" fmla="*/ 1564315 h 1726917"/>
              <a:gd name="connsiteX64" fmla="*/ 4964869 w 8119068"/>
              <a:gd name="connsiteY64" fmla="*/ 1398583 h 1726917"/>
              <a:gd name="connsiteX65" fmla="*/ 5409422 w 8119068"/>
              <a:gd name="connsiteY65" fmla="*/ 1517156 h 1726917"/>
              <a:gd name="connsiteX66" fmla="*/ 5586883 w 8119068"/>
              <a:gd name="connsiteY66" fmla="*/ 1487516 h 1726917"/>
              <a:gd name="connsiteX67" fmla="*/ 5617028 w 8119068"/>
              <a:gd name="connsiteY67" fmla="*/ 1477468 h 1726917"/>
              <a:gd name="connsiteX68" fmla="*/ 5787016 w 8119068"/>
              <a:gd name="connsiteY68" fmla="*/ 1690882 h 1726917"/>
              <a:gd name="connsiteX69" fmla="*/ 5920148 w 8119068"/>
              <a:gd name="connsiteY69" fmla="*/ 1629960 h 1726917"/>
              <a:gd name="connsiteX70" fmla="*/ 6018684 w 8119068"/>
              <a:gd name="connsiteY70" fmla="*/ 1721405 h 1726917"/>
              <a:gd name="connsiteX71" fmla="*/ 6059156 w 8119068"/>
              <a:gd name="connsiteY71" fmla="*/ 1437274 h 1726917"/>
              <a:gd name="connsiteX72" fmla="*/ 6129494 w 8119068"/>
              <a:gd name="connsiteY72" fmla="*/ 1407129 h 1726917"/>
              <a:gd name="connsiteX73" fmla="*/ 6229978 w 8119068"/>
              <a:gd name="connsiteY73" fmla="*/ 1397081 h 1726917"/>
              <a:gd name="connsiteX74" fmla="*/ 6280220 w 8119068"/>
              <a:gd name="connsiteY74" fmla="*/ 1376984 h 1726917"/>
              <a:gd name="connsiteX75" fmla="*/ 6320413 w 8119068"/>
              <a:gd name="connsiteY75" fmla="*/ 1366936 h 1726917"/>
              <a:gd name="connsiteX76" fmla="*/ 6340510 w 8119068"/>
              <a:gd name="connsiteY76" fmla="*/ 1336791 h 1726917"/>
              <a:gd name="connsiteX77" fmla="*/ 6370655 w 8119068"/>
              <a:gd name="connsiteY77" fmla="*/ 1326742 h 1726917"/>
              <a:gd name="connsiteX78" fmla="*/ 6451042 w 8119068"/>
              <a:gd name="connsiteY78" fmla="*/ 1316694 h 1726917"/>
              <a:gd name="connsiteX79" fmla="*/ 7325248 w 8119068"/>
              <a:gd name="connsiteY79" fmla="*/ 1306646 h 1726917"/>
              <a:gd name="connsiteX80" fmla="*/ 7415683 w 8119068"/>
              <a:gd name="connsiteY80" fmla="*/ 1276501 h 1726917"/>
              <a:gd name="connsiteX81" fmla="*/ 7475974 w 8119068"/>
              <a:gd name="connsiteY81" fmla="*/ 1256404 h 1726917"/>
              <a:gd name="connsiteX82" fmla="*/ 7506119 w 8119068"/>
              <a:gd name="connsiteY82" fmla="*/ 1246356 h 1726917"/>
              <a:gd name="connsiteX83" fmla="*/ 7556360 w 8119068"/>
              <a:gd name="connsiteY83" fmla="*/ 1196114 h 1726917"/>
              <a:gd name="connsiteX84" fmla="*/ 7576457 w 8119068"/>
              <a:gd name="connsiteY84" fmla="*/ 1165969 h 1726917"/>
              <a:gd name="connsiteX85" fmla="*/ 7606602 w 8119068"/>
              <a:gd name="connsiteY85" fmla="*/ 1145872 h 1726917"/>
              <a:gd name="connsiteX86" fmla="*/ 7676941 w 8119068"/>
              <a:gd name="connsiteY86" fmla="*/ 1105679 h 1726917"/>
              <a:gd name="connsiteX87" fmla="*/ 7707086 w 8119068"/>
              <a:gd name="connsiteY87" fmla="*/ 1075534 h 1726917"/>
              <a:gd name="connsiteX88" fmla="*/ 7737231 w 8119068"/>
              <a:gd name="connsiteY88" fmla="*/ 1055437 h 1726917"/>
              <a:gd name="connsiteX89" fmla="*/ 7757327 w 8119068"/>
              <a:gd name="connsiteY89" fmla="*/ 1015243 h 1726917"/>
              <a:gd name="connsiteX90" fmla="*/ 7787472 w 8119068"/>
              <a:gd name="connsiteY90" fmla="*/ 985098 h 1726917"/>
              <a:gd name="connsiteX91" fmla="*/ 7817617 w 8119068"/>
              <a:gd name="connsiteY91" fmla="*/ 944905 h 1726917"/>
              <a:gd name="connsiteX92" fmla="*/ 7827666 w 8119068"/>
              <a:gd name="connsiteY92" fmla="*/ 894663 h 1726917"/>
              <a:gd name="connsiteX93" fmla="*/ 7837714 w 8119068"/>
              <a:gd name="connsiteY93" fmla="*/ 864518 h 1726917"/>
              <a:gd name="connsiteX94" fmla="*/ 7847763 w 8119068"/>
              <a:gd name="connsiteY94" fmla="*/ 723841 h 1726917"/>
              <a:gd name="connsiteX95" fmla="*/ 7867859 w 8119068"/>
              <a:gd name="connsiteY95" fmla="*/ 683648 h 1726917"/>
              <a:gd name="connsiteX96" fmla="*/ 7877908 w 8119068"/>
              <a:gd name="connsiteY96" fmla="*/ 653503 h 1726917"/>
              <a:gd name="connsiteX97" fmla="*/ 7887956 w 8119068"/>
              <a:gd name="connsiteY97" fmla="*/ 522874 h 1726917"/>
              <a:gd name="connsiteX98" fmla="*/ 7908053 w 8119068"/>
              <a:gd name="connsiteY98" fmla="*/ 462584 h 1726917"/>
              <a:gd name="connsiteX99" fmla="*/ 7928149 w 8119068"/>
              <a:gd name="connsiteY99" fmla="*/ 402294 h 1726917"/>
              <a:gd name="connsiteX100" fmla="*/ 7938198 w 8119068"/>
              <a:gd name="connsiteY100" fmla="*/ 372149 h 1726917"/>
              <a:gd name="connsiteX101" fmla="*/ 7958294 w 8119068"/>
              <a:gd name="connsiteY101" fmla="*/ 342004 h 1726917"/>
              <a:gd name="connsiteX102" fmla="*/ 7988439 w 8119068"/>
              <a:gd name="connsiteY102" fmla="*/ 231472 h 1726917"/>
              <a:gd name="connsiteX103" fmla="*/ 8008536 w 8119068"/>
              <a:gd name="connsiteY103" fmla="*/ 191279 h 1726917"/>
              <a:gd name="connsiteX104" fmla="*/ 8018585 w 8119068"/>
              <a:gd name="connsiteY104" fmla="*/ 161134 h 1726917"/>
              <a:gd name="connsiteX105" fmla="*/ 8038681 w 8119068"/>
              <a:gd name="connsiteY105" fmla="*/ 70698 h 1726917"/>
              <a:gd name="connsiteX106" fmla="*/ 8109020 w 8119068"/>
              <a:gd name="connsiteY106" fmla="*/ 360 h 1726917"/>
              <a:gd name="connsiteX107" fmla="*/ 8119068 w 8119068"/>
              <a:gd name="connsiteY107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406584 w 8119068"/>
              <a:gd name="connsiteY36" fmla="*/ 1384017 h 1726917"/>
              <a:gd name="connsiteX37" fmla="*/ 2491979 w 8119068"/>
              <a:gd name="connsiteY37" fmla="*/ 1405328 h 1726917"/>
              <a:gd name="connsiteX38" fmla="*/ 2584940 w 8119068"/>
              <a:gd name="connsiteY38" fmla="*/ 1405047 h 1726917"/>
              <a:gd name="connsiteX39" fmla="*/ 2705527 w 8119068"/>
              <a:gd name="connsiteY39" fmla="*/ 1410691 h 1726917"/>
              <a:gd name="connsiteX40" fmla="*/ 2753254 w 8119068"/>
              <a:gd name="connsiteY40" fmla="*/ 1422262 h 1726917"/>
              <a:gd name="connsiteX41" fmla="*/ 2798469 w 8119068"/>
              <a:gd name="connsiteY41" fmla="*/ 1425704 h 1726917"/>
              <a:gd name="connsiteX42" fmla="*/ 2873828 w 8119068"/>
              <a:gd name="connsiteY42" fmla="*/ 1437274 h 1726917"/>
              <a:gd name="connsiteX43" fmla="*/ 3135086 w 8119068"/>
              <a:gd name="connsiteY43" fmla="*/ 1447323 h 1726917"/>
              <a:gd name="connsiteX44" fmla="*/ 3393829 w 8119068"/>
              <a:gd name="connsiteY44" fmla="*/ 1428186 h 1726917"/>
              <a:gd name="connsiteX45" fmla="*/ 3301723 w 8119068"/>
              <a:gd name="connsiteY45" fmla="*/ 1447447 h 1726917"/>
              <a:gd name="connsiteX46" fmla="*/ 3498268 w 8119068"/>
              <a:gd name="connsiteY46" fmla="*/ 1438871 h 1726917"/>
              <a:gd name="connsiteX47" fmla="*/ 3559903 w 8119068"/>
              <a:gd name="connsiteY47" fmla="*/ 1431146 h 1726917"/>
              <a:gd name="connsiteX48" fmla="*/ 3616828 w 8119068"/>
              <a:gd name="connsiteY48" fmla="*/ 1415833 h 1726917"/>
              <a:gd name="connsiteX49" fmla="*/ 3631905 w 8119068"/>
              <a:gd name="connsiteY49" fmla="*/ 1587588 h 1726917"/>
              <a:gd name="connsiteX50" fmla="*/ 3743002 w 8119068"/>
              <a:gd name="connsiteY50" fmla="*/ 1552276 h 1726917"/>
              <a:gd name="connsiteX51" fmla="*/ 3866669 w 8119068"/>
              <a:gd name="connsiteY51" fmla="*/ 1418440 h 1726917"/>
              <a:gd name="connsiteX52" fmla="*/ 3974976 w 8119068"/>
              <a:gd name="connsiteY52" fmla="*/ 1418694 h 1726917"/>
              <a:gd name="connsiteX53" fmla="*/ 4118156 w 8119068"/>
              <a:gd name="connsiteY53" fmla="*/ 1408392 h 1726917"/>
              <a:gd name="connsiteX54" fmla="*/ 4161965 w 8119068"/>
              <a:gd name="connsiteY54" fmla="*/ 1459013 h 1726917"/>
              <a:gd name="connsiteX55" fmla="*/ 4271384 w 8119068"/>
              <a:gd name="connsiteY55" fmla="*/ 1469062 h 1726917"/>
              <a:gd name="connsiteX56" fmla="*/ 4371310 w 8119068"/>
              <a:gd name="connsiteY56" fmla="*/ 1458634 h 1726917"/>
              <a:gd name="connsiteX57" fmla="*/ 4441371 w 8119068"/>
              <a:gd name="connsiteY57" fmla="*/ 1407129 h 1726917"/>
              <a:gd name="connsiteX58" fmla="*/ 4481565 w 8119068"/>
              <a:gd name="connsiteY58" fmla="*/ 1437274 h 1726917"/>
              <a:gd name="connsiteX59" fmla="*/ 4491613 w 8119068"/>
              <a:gd name="connsiteY59" fmla="*/ 1467419 h 1726917"/>
              <a:gd name="connsiteX60" fmla="*/ 4551903 w 8119068"/>
              <a:gd name="connsiteY60" fmla="*/ 1497564 h 1726917"/>
              <a:gd name="connsiteX61" fmla="*/ 4612193 w 8119068"/>
              <a:gd name="connsiteY61" fmla="*/ 1557854 h 1726917"/>
              <a:gd name="connsiteX62" fmla="*/ 4822411 w 8119068"/>
              <a:gd name="connsiteY62" fmla="*/ 1564315 h 1726917"/>
              <a:gd name="connsiteX63" fmla="*/ 4964869 w 8119068"/>
              <a:gd name="connsiteY63" fmla="*/ 1398583 h 1726917"/>
              <a:gd name="connsiteX64" fmla="*/ 5409422 w 8119068"/>
              <a:gd name="connsiteY64" fmla="*/ 1517156 h 1726917"/>
              <a:gd name="connsiteX65" fmla="*/ 5586883 w 8119068"/>
              <a:gd name="connsiteY65" fmla="*/ 1487516 h 1726917"/>
              <a:gd name="connsiteX66" fmla="*/ 5617028 w 8119068"/>
              <a:gd name="connsiteY66" fmla="*/ 1477468 h 1726917"/>
              <a:gd name="connsiteX67" fmla="*/ 5787016 w 8119068"/>
              <a:gd name="connsiteY67" fmla="*/ 1690882 h 1726917"/>
              <a:gd name="connsiteX68" fmla="*/ 5920148 w 8119068"/>
              <a:gd name="connsiteY68" fmla="*/ 1629960 h 1726917"/>
              <a:gd name="connsiteX69" fmla="*/ 6018684 w 8119068"/>
              <a:gd name="connsiteY69" fmla="*/ 1721405 h 1726917"/>
              <a:gd name="connsiteX70" fmla="*/ 6059156 w 8119068"/>
              <a:gd name="connsiteY70" fmla="*/ 1437274 h 1726917"/>
              <a:gd name="connsiteX71" fmla="*/ 6129494 w 8119068"/>
              <a:gd name="connsiteY71" fmla="*/ 1407129 h 1726917"/>
              <a:gd name="connsiteX72" fmla="*/ 6229978 w 8119068"/>
              <a:gd name="connsiteY72" fmla="*/ 1397081 h 1726917"/>
              <a:gd name="connsiteX73" fmla="*/ 6280220 w 8119068"/>
              <a:gd name="connsiteY73" fmla="*/ 1376984 h 1726917"/>
              <a:gd name="connsiteX74" fmla="*/ 6320413 w 8119068"/>
              <a:gd name="connsiteY74" fmla="*/ 1366936 h 1726917"/>
              <a:gd name="connsiteX75" fmla="*/ 6340510 w 8119068"/>
              <a:gd name="connsiteY75" fmla="*/ 1336791 h 1726917"/>
              <a:gd name="connsiteX76" fmla="*/ 6370655 w 8119068"/>
              <a:gd name="connsiteY76" fmla="*/ 1326742 h 1726917"/>
              <a:gd name="connsiteX77" fmla="*/ 6451042 w 8119068"/>
              <a:gd name="connsiteY77" fmla="*/ 1316694 h 1726917"/>
              <a:gd name="connsiteX78" fmla="*/ 7325248 w 8119068"/>
              <a:gd name="connsiteY78" fmla="*/ 1306646 h 1726917"/>
              <a:gd name="connsiteX79" fmla="*/ 7415683 w 8119068"/>
              <a:gd name="connsiteY79" fmla="*/ 1276501 h 1726917"/>
              <a:gd name="connsiteX80" fmla="*/ 7475974 w 8119068"/>
              <a:gd name="connsiteY80" fmla="*/ 1256404 h 1726917"/>
              <a:gd name="connsiteX81" fmla="*/ 7506119 w 8119068"/>
              <a:gd name="connsiteY81" fmla="*/ 1246356 h 1726917"/>
              <a:gd name="connsiteX82" fmla="*/ 7556360 w 8119068"/>
              <a:gd name="connsiteY82" fmla="*/ 1196114 h 1726917"/>
              <a:gd name="connsiteX83" fmla="*/ 7576457 w 8119068"/>
              <a:gd name="connsiteY83" fmla="*/ 1165969 h 1726917"/>
              <a:gd name="connsiteX84" fmla="*/ 7606602 w 8119068"/>
              <a:gd name="connsiteY84" fmla="*/ 1145872 h 1726917"/>
              <a:gd name="connsiteX85" fmla="*/ 7676941 w 8119068"/>
              <a:gd name="connsiteY85" fmla="*/ 1105679 h 1726917"/>
              <a:gd name="connsiteX86" fmla="*/ 7707086 w 8119068"/>
              <a:gd name="connsiteY86" fmla="*/ 1075534 h 1726917"/>
              <a:gd name="connsiteX87" fmla="*/ 7737231 w 8119068"/>
              <a:gd name="connsiteY87" fmla="*/ 1055437 h 1726917"/>
              <a:gd name="connsiteX88" fmla="*/ 7757327 w 8119068"/>
              <a:gd name="connsiteY88" fmla="*/ 1015243 h 1726917"/>
              <a:gd name="connsiteX89" fmla="*/ 7787472 w 8119068"/>
              <a:gd name="connsiteY89" fmla="*/ 985098 h 1726917"/>
              <a:gd name="connsiteX90" fmla="*/ 7817617 w 8119068"/>
              <a:gd name="connsiteY90" fmla="*/ 944905 h 1726917"/>
              <a:gd name="connsiteX91" fmla="*/ 7827666 w 8119068"/>
              <a:gd name="connsiteY91" fmla="*/ 894663 h 1726917"/>
              <a:gd name="connsiteX92" fmla="*/ 7837714 w 8119068"/>
              <a:gd name="connsiteY92" fmla="*/ 864518 h 1726917"/>
              <a:gd name="connsiteX93" fmla="*/ 7847763 w 8119068"/>
              <a:gd name="connsiteY93" fmla="*/ 723841 h 1726917"/>
              <a:gd name="connsiteX94" fmla="*/ 7867859 w 8119068"/>
              <a:gd name="connsiteY94" fmla="*/ 683648 h 1726917"/>
              <a:gd name="connsiteX95" fmla="*/ 7877908 w 8119068"/>
              <a:gd name="connsiteY95" fmla="*/ 653503 h 1726917"/>
              <a:gd name="connsiteX96" fmla="*/ 7887956 w 8119068"/>
              <a:gd name="connsiteY96" fmla="*/ 522874 h 1726917"/>
              <a:gd name="connsiteX97" fmla="*/ 7908053 w 8119068"/>
              <a:gd name="connsiteY97" fmla="*/ 462584 h 1726917"/>
              <a:gd name="connsiteX98" fmla="*/ 7928149 w 8119068"/>
              <a:gd name="connsiteY98" fmla="*/ 402294 h 1726917"/>
              <a:gd name="connsiteX99" fmla="*/ 7938198 w 8119068"/>
              <a:gd name="connsiteY99" fmla="*/ 372149 h 1726917"/>
              <a:gd name="connsiteX100" fmla="*/ 7958294 w 8119068"/>
              <a:gd name="connsiteY100" fmla="*/ 342004 h 1726917"/>
              <a:gd name="connsiteX101" fmla="*/ 7988439 w 8119068"/>
              <a:gd name="connsiteY101" fmla="*/ 231472 h 1726917"/>
              <a:gd name="connsiteX102" fmla="*/ 8008536 w 8119068"/>
              <a:gd name="connsiteY102" fmla="*/ 191279 h 1726917"/>
              <a:gd name="connsiteX103" fmla="*/ 8018585 w 8119068"/>
              <a:gd name="connsiteY103" fmla="*/ 161134 h 1726917"/>
              <a:gd name="connsiteX104" fmla="*/ 8038681 w 8119068"/>
              <a:gd name="connsiteY104" fmla="*/ 70698 h 1726917"/>
              <a:gd name="connsiteX105" fmla="*/ 8109020 w 8119068"/>
              <a:gd name="connsiteY105" fmla="*/ 360 h 1726917"/>
              <a:gd name="connsiteX106" fmla="*/ 8119068 w 8119068"/>
              <a:gd name="connsiteY106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406584 w 8119068"/>
              <a:gd name="connsiteY36" fmla="*/ 1384017 h 1726917"/>
              <a:gd name="connsiteX37" fmla="*/ 2491979 w 8119068"/>
              <a:gd name="connsiteY37" fmla="*/ 1405328 h 1726917"/>
              <a:gd name="connsiteX38" fmla="*/ 2584940 w 8119068"/>
              <a:gd name="connsiteY38" fmla="*/ 1405047 h 1726917"/>
              <a:gd name="connsiteX39" fmla="*/ 2705527 w 8119068"/>
              <a:gd name="connsiteY39" fmla="*/ 1410691 h 1726917"/>
              <a:gd name="connsiteX40" fmla="*/ 2753254 w 8119068"/>
              <a:gd name="connsiteY40" fmla="*/ 1422262 h 1726917"/>
              <a:gd name="connsiteX41" fmla="*/ 2798469 w 8119068"/>
              <a:gd name="connsiteY41" fmla="*/ 1425704 h 1726917"/>
              <a:gd name="connsiteX42" fmla="*/ 2873828 w 8119068"/>
              <a:gd name="connsiteY42" fmla="*/ 1437274 h 1726917"/>
              <a:gd name="connsiteX43" fmla="*/ 3135086 w 8119068"/>
              <a:gd name="connsiteY43" fmla="*/ 1447323 h 1726917"/>
              <a:gd name="connsiteX44" fmla="*/ 3301723 w 8119068"/>
              <a:gd name="connsiteY44" fmla="*/ 1447447 h 1726917"/>
              <a:gd name="connsiteX45" fmla="*/ 3498268 w 8119068"/>
              <a:gd name="connsiteY45" fmla="*/ 1438871 h 1726917"/>
              <a:gd name="connsiteX46" fmla="*/ 3559903 w 8119068"/>
              <a:gd name="connsiteY46" fmla="*/ 1431146 h 1726917"/>
              <a:gd name="connsiteX47" fmla="*/ 3616828 w 8119068"/>
              <a:gd name="connsiteY47" fmla="*/ 1415833 h 1726917"/>
              <a:gd name="connsiteX48" fmla="*/ 3631905 w 8119068"/>
              <a:gd name="connsiteY48" fmla="*/ 1587588 h 1726917"/>
              <a:gd name="connsiteX49" fmla="*/ 3743002 w 8119068"/>
              <a:gd name="connsiteY49" fmla="*/ 1552276 h 1726917"/>
              <a:gd name="connsiteX50" fmla="*/ 3866669 w 8119068"/>
              <a:gd name="connsiteY50" fmla="*/ 1418440 h 1726917"/>
              <a:gd name="connsiteX51" fmla="*/ 3974976 w 8119068"/>
              <a:gd name="connsiteY51" fmla="*/ 1418694 h 1726917"/>
              <a:gd name="connsiteX52" fmla="*/ 4118156 w 8119068"/>
              <a:gd name="connsiteY52" fmla="*/ 1408392 h 1726917"/>
              <a:gd name="connsiteX53" fmla="*/ 4161965 w 8119068"/>
              <a:gd name="connsiteY53" fmla="*/ 1459013 h 1726917"/>
              <a:gd name="connsiteX54" fmla="*/ 4271384 w 8119068"/>
              <a:gd name="connsiteY54" fmla="*/ 1469062 h 1726917"/>
              <a:gd name="connsiteX55" fmla="*/ 4371310 w 8119068"/>
              <a:gd name="connsiteY55" fmla="*/ 1458634 h 1726917"/>
              <a:gd name="connsiteX56" fmla="*/ 4441371 w 8119068"/>
              <a:gd name="connsiteY56" fmla="*/ 1407129 h 1726917"/>
              <a:gd name="connsiteX57" fmla="*/ 4481565 w 8119068"/>
              <a:gd name="connsiteY57" fmla="*/ 1437274 h 1726917"/>
              <a:gd name="connsiteX58" fmla="*/ 4491613 w 8119068"/>
              <a:gd name="connsiteY58" fmla="*/ 1467419 h 1726917"/>
              <a:gd name="connsiteX59" fmla="*/ 4551903 w 8119068"/>
              <a:gd name="connsiteY59" fmla="*/ 1497564 h 1726917"/>
              <a:gd name="connsiteX60" fmla="*/ 4612193 w 8119068"/>
              <a:gd name="connsiteY60" fmla="*/ 1557854 h 1726917"/>
              <a:gd name="connsiteX61" fmla="*/ 4822411 w 8119068"/>
              <a:gd name="connsiteY61" fmla="*/ 1564315 h 1726917"/>
              <a:gd name="connsiteX62" fmla="*/ 4964869 w 8119068"/>
              <a:gd name="connsiteY62" fmla="*/ 1398583 h 1726917"/>
              <a:gd name="connsiteX63" fmla="*/ 5409422 w 8119068"/>
              <a:gd name="connsiteY63" fmla="*/ 1517156 h 1726917"/>
              <a:gd name="connsiteX64" fmla="*/ 5586883 w 8119068"/>
              <a:gd name="connsiteY64" fmla="*/ 1487516 h 1726917"/>
              <a:gd name="connsiteX65" fmla="*/ 5617028 w 8119068"/>
              <a:gd name="connsiteY65" fmla="*/ 1477468 h 1726917"/>
              <a:gd name="connsiteX66" fmla="*/ 5787016 w 8119068"/>
              <a:gd name="connsiteY66" fmla="*/ 1690882 h 1726917"/>
              <a:gd name="connsiteX67" fmla="*/ 5920148 w 8119068"/>
              <a:gd name="connsiteY67" fmla="*/ 1629960 h 1726917"/>
              <a:gd name="connsiteX68" fmla="*/ 6018684 w 8119068"/>
              <a:gd name="connsiteY68" fmla="*/ 1721405 h 1726917"/>
              <a:gd name="connsiteX69" fmla="*/ 6059156 w 8119068"/>
              <a:gd name="connsiteY69" fmla="*/ 1437274 h 1726917"/>
              <a:gd name="connsiteX70" fmla="*/ 6129494 w 8119068"/>
              <a:gd name="connsiteY70" fmla="*/ 1407129 h 1726917"/>
              <a:gd name="connsiteX71" fmla="*/ 6229978 w 8119068"/>
              <a:gd name="connsiteY71" fmla="*/ 1397081 h 1726917"/>
              <a:gd name="connsiteX72" fmla="*/ 6280220 w 8119068"/>
              <a:gd name="connsiteY72" fmla="*/ 1376984 h 1726917"/>
              <a:gd name="connsiteX73" fmla="*/ 6320413 w 8119068"/>
              <a:gd name="connsiteY73" fmla="*/ 1366936 h 1726917"/>
              <a:gd name="connsiteX74" fmla="*/ 6340510 w 8119068"/>
              <a:gd name="connsiteY74" fmla="*/ 1336791 h 1726917"/>
              <a:gd name="connsiteX75" fmla="*/ 6370655 w 8119068"/>
              <a:gd name="connsiteY75" fmla="*/ 1326742 h 1726917"/>
              <a:gd name="connsiteX76" fmla="*/ 6451042 w 8119068"/>
              <a:gd name="connsiteY76" fmla="*/ 1316694 h 1726917"/>
              <a:gd name="connsiteX77" fmla="*/ 7325248 w 8119068"/>
              <a:gd name="connsiteY77" fmla="*/ 1306646 h 1726917"/>
              <a:gd name="connsiteX78" fmla="*/ 7415683 w 8119068"/>
              <a:gd name="connsiteY78" fmla="*/ 1276501 h 1726917"/>
              <a:gd name="connsiteX79" fmla="*/ 7475974 w 8119068"/>
              <a:gd name="connsiteY79" fmla="*/ 1256404 h 1726917"/>
              <a:gd name="connsiteX80" fmla="*/ 7506119 w 8119068"/>
              <a:gd name="connsiteY80" fmla="*/ 1246356 h 1726917"/>
              <a:gd name="connsiteX81" fmla="*/ 7556360 w 8119068"/>
              <a:gd name="connsiteY81" fmla="*/ 1196114 h 1726917"/>
              <a:gd name="connsiteX82" fmla="*/ 7576457 w 8119068"/>
              <a:gd name="connsiteY82" fmla="*/ 1165969 h 1726917"/>
              <a:gd name="connsiteX83" fmla="*/ 7606602 w 8119068"/>
              <a:gd name="connsiteY83" fmla="*/ 1145872 h 1726917"/>
              <a:gd name="connsiteX84" fmla="*/ 7676941 w 8119068"/>
              <a:gd name="connsiteY84" fmla="*/ 1105679 h 1726917"/>
              <a:gd name="connsiteX85" fmla="*/ 7707086 w 8119068"/>
              <a:gd name="connsiteY85" fmla="*/ 1075534 h 1726917"/>
              <a:gd name="connsiteX86" fmla="*/ 7737231 w 8119068"/>
              <a:gd name="connsiteY86" fmla="*/ 1055437 h 1726917"/>
              <a:gd name="connsiteX87" fmla="*/ 7757327 w 8119068"/>
              <a:gd name="connsiteY87" fmla="*/ 1015243 h 1726917"/>
              <a:gd name="connsiteX88" fmla="*/ 7787472 w 8119068"/>
              <a:gd name="connsiteY88" fmla="*/ 985098 h 1726917"/>
              <a:gd name="connsiteX89" fmla="*/ 7817617 w 8119068"/>
              <a:gd name="connsiteY89" fmla="*/ 944905 h 1726917"/>
              <a:gd name="connsiteX90" fmla="*/ 7827666 w 8119068"/>
              <a:gd name="connsiteY90" fmla="*/ 894663 h 1726917"/>
              <a:gd name="connsiteX91" fmla="*/ 7837714 w 8119068"/>
              <a:gd name="connsiteY91" fmla="*/ 864518 h 1726917"/>
              <a:gd name="connsiteX92" fmla="*/ 7847763 w 8119068"/>
              <a:gd name="connsiteY92" fmla="*/ 723841 h 1726917"/>
              <a:gd name="connsiteX93" fmla="*/ 7867859 w 8119068"/>
              <a:gd name="connsiteY93" fmla="*/ 683648 h 1726917"/>
              <a:gd name="connsiteX94" fmla="*/ 7877908 w 8119068"/>
              <a:gd name="connsiteY94" fmla="*/ 653503 h 1726917"/>
              <a:gd name="connsiteX95" fmla="*/ 7887956 w 8119068"/>
              <a:gd name="connsiteY95" fmla="*/ 522874 h 1726917"/>
              <a:gd name="connsiteX96" fmla="*/ 7908053 w 8119068"/>
              <a:gd name="connsiteY96" fmla="*/ 462584 h 1726917"/>
              <a:gd name="connsiteX97" fmla="*/ 7928149 w 8119068"/>
              <a:gd name="connsiteY97" fmla="*/ 402294 h 1726917"/>
              <a:gd name="connsiteX98" fmla="*/ 7938198 w 8119068"/>
              <a:gd name="connsiteY98" fmla="*/ 372149 h 1726917"/>
              <a:gd name="connsiteX99" fmla="*/ 7958294 w 8119068"/>
              <a:gd name="connsiteY99" fmla="*/ 342004 h 1726917"/>
              <a:gd name="connsiteX100" fmla="*/ 7988439 w 8119068"/>
              <a:gd name="connsiteY100" fmla="*/ 231472 h 1726917"/>
              <a:gd name="connsiteX101" fmla="*/ 8008536 w 8119068"/>
              <a:gd name="connsiteY101" fmla="*/ 191279 h 1726917"/>
              <a:gd name="connsiteX102" fmla="*/ 8018585 w 8119068"/>
              <a:gd name="connsiteY102" fmla="*/ 161134 h 1726917"/>
              <a:gd name="connsiteX103" fmla="*/ 8038681 w 8119068"/>
              <a:gd name="connsiteY103" fmla="*/ 70698 h 1726917"/>
              <a:gd name="connsiteX104" fmla="*/ 8109020 w 8119068"/>
              <a:gd name="connsiteY104" fmla="*/ 360 h 1726917"/>
              <a:gd name="connsiteX105" fmla="*/ 8119068 w 8119068"/>
              <a:gd name="connsiteY105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406584 w 8119068"/>
              <a:gd name="connsiteY36" fmla="*/ 1384017 h 1726917"/>
              <a:gd name="connsiteX37" fmla="*/ 2491979 w 8119068"/>
              <a:gd name="connsiteY37" fmla="*/ 1405328 h 1726917"/>
              <a:gd name="connsiteX38" fmla="*/ 2584940 w 8119068"/>
              <a:gd name="connsiteY38" fmla="*/ 1405047 h 1726917"/>
              <a:gd name="connsiteX39" fmla="*/ 2705527 w 8119068"/>
              <a:gd name="connsiteY39" fmla="*/ 1410691 h 1726917"/>
              <a:gd name="connsiteX40" fmla="*/ 2753254 w 8119068"/>
              <a:gd name="connsiteY40" fmla="*/ 1422262 h 1726917"/>
              <a:gd name="connsiteX41" fmla="*/ 2798469 w 8119068"/>
              <a:gd name="connsiteY41" fmla="*/ 1425704 h 1726917"/>
              <a:gd name="connsiteX42" fmla="*/ 2873828 w 8119068"/>
              <a:gd name="connsiteY42" fmla="*/ 1437274 h 1726917"/>
              <a:gd name="connsiteX43" fmla="*/ 3135086 w 8119068"/>
              <a:gd name="connsiteY43" fmla="*/ 1447323 h 1726917"/>
              <a:gd name="connsiteX44" fmla="*/ 3294188 w 8119068"/>
              <a:gd name="connsiteY44" fmla="*/ 1455294 h 1726917"/>
              <a:gd name="connsiteX45" fmla="*/ 3498268 w 8119068"/>
              <a:gd name="connsiteY45" fmla="*/ 1438871 h 1726917"/>
              <a:gd name="connsiteX46" fmla="*/ 3559903 w 8119068"/>
              <a:gd name="connsiteY46" fmla="*/ 1431146 h 1726917"/>
              <a:gd name="connsiteX47" fmla="*/ 3616828 w 8119068"/>
              <a:gd name="connsiteY47" fmla="*/ 1415833 h 1726917"/>
              <a:gd name="connsiteX48" fmla="*/ 3631905 w 8119068"/>
              <a:gd name="connsiteY48" fmla="*/ 1587588 h 1726917"/>
              <a:gd name="connsiteX49" fmla="*/ 3743002 w 8119068"/>
              <a:gd name="connsiteY49" fmla="*/ 1552276 h 1726917"/>
              <a:gd name="connsiteX50" fmla="*/ 3866669 w 8119068"/>
              <a:gd name="connsiteY50" fmla="*/ 1418440 h 1726917"/>
              <a:gd name="connsiteX51" fmla="*/ 3974976 w 8119068"/>
              <a:gd name="connsiteY51" fmla="*/ 1418694 h 1726917"/>
              <a:gd name="connsiteX52" fmla="*/ 4118156 w 8119068"/>
              <a:gd name="connsiteY52" fmla="*/ 1408392 h 1726917"/>
              <a:gd name="connsiteX53" fmla="*/ 4161965 w 8119068"/>
              <a:gd name="connsiteY53" fmla="*/ 1459013 h 1726917"/>
              <a:gd name="connsiteX54" fmla="*/ 4271384 w 8119068"/>
              <a:gd name="connsiteY54" fmla="*/ 1469062 h 1726917"/>
              <a:gd name="connsiteX55" fmla="*/ 4371310 w 8119068"/>
              <a:gd name="connsiteY55" fmla="*/ 1458634 h 1726917"/>
              <a:gd name="connsiteX56" fmla="*/ 4441371 w 8119068"/>
              <a:gd name="connsiteY56" fmla="*/ 1407129 h 1726917"/>
              <a:gd name="connsiteX57" fmla="*/ 4481565 w 8119068"/>
              <a:gd name="connsiteY57" fmla="*/ 1437274 h 1726917"/>
              <a:gd name="connsiteX58" fmla="*/ 4491613 w 8119068"/>
              <a:gd name="connsiteY58" fmla="*/ 1467419 h 1726917"/>
              <a:gd name="connsiteX59" fmla="*/ 4551903 w 8119068"/>
              <a:gd name="connsiteY59" fmla="*/ 1497564 h 1726917"/>
              <a:gd name="connsiteX60" fmla="*/ 4612193 w 8119068"/>
              <a:gd name="connsiteY60" fmla="*/ 1557854 h 1726917"/>
              <a:gd name="connsiteX61" fmla="*/ 4822411 w 8119068"/>
              <a:gd name="connsiteY61" fmla="*/ 1564315 h 1726917"/>
              <a:gd name="connsiteX62" fmla="*/ 4964869 w 8119068"/>
              <a:gd name="connsiteY62" fmla="*/ 1398583 h 1726917"/>
              <a:gd name="connsiteX63" fmla="*/ 5409422 w 8119068"/>
              <a:gd name="connsiteY63" fmla="*/ 1517156 h 1726917"/>
              <a:gd name="connsiteX64" fmla="*/ 5586883 w 8119068"/>
              <a:gd name="connsiteY64" fmla="*/ 1487516 h 1726917"/>
              <a:gd name="connsiteX65" fmla="*/ 5617028 w 8119068"/>
              <a:gd name="connsiteY65" fmla="*/ 1477468 h 1726917"/>
              <a:gd name="connsiteX66" fmla="*/ 5787016 w 8119068"/>
              <a:gd name="connsiteY66" fmla="*/ 1690882 h 1726917"/>
              <a:gd name="connsiteX67" fmla="*/ 5920148 w 8119068"/>
              <a:gd name="connsiteY67" fmla="*/ 1629960 h 1726917"/>
              <a:gd name="connsiteX68" fmla="*/ 6018684 w 8119068"/>
              <a:gd name="connsiteY68" fmla="*/ 1721405 h 1726917"/>
              <a:gd name="connsiteX69" fmla="*/ 6059156 w 8119068"/>
              <a:gd name="connsiteY69" fmla="*/ 1437274 h 1726917"/>
              <a:gd name="connsiteX70" fmla="*/ 6129494 w 8119068"/>
              <a:gd name="connsiteY70" fmla="*/ 1407129 h 1726917"/>
              <a:gd name="connsiteX71" fmla="*/ 6229978 w 8119068"/>
              <a:gd name="connsiteY71" fmla="*/ 1397081 h 1726917"/>
              <a:gd name="connsiteX72" fmla="*/ 6280220 w 8119068"/>
              <a:gd name="connsiteY72" fmla="*/ 1376984 h 1726917"/>
              <a:gd name="connsiteX73" fmla="*/ 6320413 w 8119068"/>
              <a:gd name="connsiteY73" fmla="*/ 1366936 h 1726917"/>
              <a:gd name="connsiteX74" fmla="*/ 6340510 w 8119068"/>
              <a:gd name="connsiteY74" fmla="*/ 1336791 h 1726917"/>
              <a:gd name="connsiteX75" fmla="*/ 6370655 w 8119068"/>
              <a:gd name="connsiteY75" fmla="*/ 1326742 h 1726917"/>
              <a:gd name="connsiteX76" fmla="*/ 6451042 w 8119068"/>
              <a:gd name="connsiteY76" fmla="*/ 1316694 h 1726917"/>
              <a:gd name="connsiteX77" fmla="*/ 7325248 w 8119068"/>
              <a:gd name="connsiteY77" fmla="*/ 1306646 h 1726917"/>
              <a:gd name="connsiteX78" fmla="*/ 7415683 w 8119068"/>
              <a:gd name="connsiteY78" fmla="*/ 1276501 h 1726917"/>
              <a:gd name="connsiteX79" fmla="*/ 7475974 w 8119068"/>
              <a:gd name="connsiteY79" fmla="*/ 1256404 h 1726917"/>
              <a:gd name="connsiteX80" fmla="*/ 7506119 w 8119068"/>
              <a:gd name="connsiteY80" fmla="*/ 1246356 h 1726917"/>
              <a:gd name="connsiteX81" fmla="*/ 7556360 w 8119068"/>
              <a:gd name="connsiteY81" fmla="*/ 1196114 h 1726917"/>
              <a:gd name="connsiteX82" fmla="*/ 7576457 w 8119068"/>
              <a:gd name="connsiteY82" fmla="*/ 1165969 h 1726917"/>
              <a:gd name="connsiteX83" fmla="*/ 7606602 w 8119068"/>
              <a:gd name="connsiteY83" fmla="*/ 1145872 h 1726917"/>
              <a:gd name="connsiteX84" fmla="*/ 7676941 w 8119068"/>
              <a:gd name="connsiteY84" fmla="*/ 1105679 h 1726917"/>
              <a:gd name="connsiteX85" fmla="*/ 7707086 w 8119068"/>
              <a:gd name="connsiteY85" fmla="*/ 1075534 h 1726917"/>
              <a:gd name="connsiteX86" fmla="*/ 7737231 w 8119068"/>
              <a:gd name="connsiteY86" fmla="*/ 1055437 h 1726917"/>
              <a:gd name="connsiteX87" fmla="*/ 7757327 w 8119068"/>
              <a:gd name="connsiteY87" fmla="*/ 1015243 h 1726917"/>
              <a:gd name="connsiteX88" fmla="*/ 7787472 w 8119068"/>
              <a:gd name="connsiteY88" fmla="*/ 985098 h 1726917"/>
              <a:gd name="connsiteX89" fmla="*/ 7817617 w 8119068"/>
              <a:gd name="connsiteY89" fmla="*/ 944905 h 1726917"/>
              <a:gd name="connsiteX90" fmla="*/ 7827666 w 8119068"/>
              <a:gd name="connsiteY90" fmla="*/ 894663 h 1726917"/>
              <a:gd name="connsiteX91" fmla="*/ 7837714 w 8119068"/>
              <a:gd name="connsiteY91" fmla="*/ 864518 h 1726917"/>
              <a:gd name="connsiteX92" fmla="*/ 7847763 w 8119068"/>
              <a:gd name="connsiteY92" fmla="*/ 723841 h 1726917"/>
              <a:gd name="connsiteX93" fmla="*/ 7867859 w 8119068"/>
              <a:gd name="connsiteY93" fmla="*/ 683648 h 1726917"/>
              <a:gd name="connsiteX94" fmla="*/ 7877908 w 8119068"/>
              <a:gd name="connsiteY94" fmla="*/ 653503 h 1726917"/>
              <a:gd name="connsiteX95" fmla="*/ 7887956 w 8119068"/>
              <a:gd name="connsiteY95" fmla="*/ 522874 h 1726917"/>
              <a:gd name="connsiteX96" fmla="*/ 7908053 w 8119068"/>
              <a:gd name="connsiteY96" fmla="*/ 462584 h 1726917"/>
              <a:gd name="connsiteX97" fmla="*/ 7928149 w 8119068"/>
              <a:gd name="connsiteY97" fmla="*/ 402294 h 1726917"/>
              <a:gd name="connsiteX98" fmla="*/ 7938198 w 8119068"/>
              <a:gd name="connsiteY98" fmla="*/ 372149 h 1726917"/>
              <a:gd name="connsiteX99" fmla="*/ 7958294 w 8119068"/>
              <a:gd name="connsiteY99" fmla="*/ 342004 h 1726917"/>
              <a:gd name="connsiteX100" fmla="*/ 7988439 w 8119068"/>
              <a:gd name="connsiteY100" fmla="*/ 231472 h 1726917"/>
              <a:gd name="connsiteX101" fmla="*/ 8008536 w 8119068"/>
              <a:gd name="connsiteY101" fmla="*/ 191279 h 1726917"/>
              <a:gd name="connsiteX102" fmla="*/ 8018585 w 8119068"/>
              <a:gd name="connsiteY102" fmla="*/ 161134 h 1726917"/>
              <a:gd name="connsiteX103" fmla="*/ 8038681 w 8119068"/>
              <a:gd name="connsiteY103" fmla="*/ 70698 h 1726917"/>
              <a:gd name="connsiteX104" fmla="*/ 8109020 w 8119068"/>
              <a:gd name="connsiteY104" fmla="*/ 360 h 1726917"/>
              <a:gd name="connsiteX105" fmla="*/ 8119068 w 8119068"/>
              <a:gd name="connsiteY105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406584 w 8119068"/>
              <a:gd name="connsiteY36" fmla="*/ 1384017 h 1726917"/>
              <a:gd name="connsiteX37" fmla="*/ 2491979 w 8119068"/>
              <a:gd name="connsiteY37" fmla="*/ 1405328 h 1726917"/>
              <a:gd name="connsiteX38" fmla="*/ 2584940 w 8119068"/>
              <a:gd name="connsiteY38" fmla="*/ 1405047 h 1726917"/>
              <a:gd name="connsiteX39" fmla="*/ 2705527 w 8119068"/>
              <a:gd name="connsiteY39" fmla="*/ 1410691 h 1726917"/>
              <a:gd name="connsiteX40" fmla="*/ 2753254 w 8119068"/>
              <a:gd name="connsiteY40" fmla="*/ 1422262 h 1726917"/>
              <a:gd name="connsiteX41" fmla="*/ 2798469 w 8119068"/>
              <a:gd name="connsiteY41" fmla="*/ 1425704 h 1726917"/>
              <a:gd name="connsiteX42" fmla="*/ 2873828 w 8119068"/>
              <a:gd name="connsiteY42" fmla="*/ 1437274 h 1726917"/>
              <a:gd name="connsiteX43" fmla="*/ 3135086 w 8119068"/>
              <a:gd name="connsiteY43" fmla="*/ 1447323 h 1726917"/>
              <a:gd name="connsiteX44" fmla="*/ 3294188 w 8119068"/>
              <a:gd name="connsiteY44" fmla="*/ 1455294 h 1726917"/>
              <a:gd name="connsiteX45" fmla="*/ 3498268 w 8119068"/>
              <a:gd name="connsiteY45" fmla="*/ 1438871 h 1726917"/>
              <a:gd name="connsiteX46" fmla="*/ 3559903 w 8119068"/>
              <a:gd name="connsiteY46" fmla="*/ 1431146 h 1726917"/>
              <a:gd name="connsiteX47" fmla="*/ 3616828 w 8119068"/>
              <a:gd name="connsiteY47" fmla="*/ 1415833 h 1726917"/>
              <a:gd name="connsiteX48" fmla="*/ 3631905 w 8119068"/>
              <a:gd name="connsiteY48" fmla="*/ 1587588 h 1726917"/>
              <a:gd name="connsiteX49" fmla="*/ 3743002 w 8119068"/>
              <a:gd name="connsiteY49" fmla="*/ 1552276 h 1726917"/>
              <a:gd name="connsiteX50" fmla="*/ 3866669 w 8119068"/>
              <a:gd name="connsiteY50" fmla="*/ 1418440 h 1726917"/>
              <a:gd name="connsiteX51" fmla="*/ 3974976 w 8119068"/>
              <a:gd name="connsiteY51" fmla="*/ 1418694 h 1726917"/>
              <a:gd name="connsiteX52" fmla="*/ 4118156 w 8119068"/>
              <a:gd name="connsiteY52" fmla="*/ 1408392 h 1726917"/>
              <a:gd name="connsiteX53" fmla="*/ 4199639 w 8119068"/>
              <a:gd name="connsiteY53" fmla="*/ 1404087 h 1726917"/>
              <a:gd name="connsiteX54" fmla="*/ 4271384 w 8119068"/>
              <a:gd name="connsiteY54" fmla="*/ 1469062 h 1726917"/>
              <a:gd name="connsiteX55" fmla="*/ 4371310 w 8119068"/>
              <a:gd name="connsiteY55" fmla="*/ 1458634 h 1726917"/>
              <a:gd name="connsiteX56" fmla="*/ 4441371 w 8119068"/>
              <a:gd name="connsiteY56" fmla="*/ 1407129 h 1726917"/>
              <a:gd name="connsiteX57" fmla="*/ 4481565 w 8119068"/>
              <a:gd name="connsiteY57" fmla="*/ 1437274 h 1726917"/>
              <a:gd name="connsiteX58" fmla="*/ 4491613 w 8119068"/>
              <a:gd name="connsiteY58" fmla="*/ 1467419 h 1726917"/>
              <a:gd name="connsiteX59" fmla="*/ 4551903 w 8119068"/>
              <a:gd name="connsiteY59" fmla="*/ 1497564 h 1726917"/>
              <a:gd name="connsiteX60" fmla="*/ 4612193 w 8119068"/>
              <a:gd name="connsiteY60" fmla="*/ 1557854 h 1726917"/>
              <a:gd name="connsiteX61" fmla="*/ 4822411 w 8119068"/>
              <a:gd name="connsiteY61" fmla="*/ 1564315 h 1726917"/>
              <a:gd name="connsiteX62" fmla="*/ 4964869 w 8119068"/>
              <a:gd name="connsiteY62" fmla="*/ 1398583 h 1726917"/>
              <a:gd name="connsiteX63" fmla="*/ 5409422 w 8119068"/>
              <a:gd name="connsiteY63" fmla="*/ 1517156 h 1726917"/>
              <a:gd name="connsiteX64" fmla="*/ 5586883 w 8119068"/>
              <a:gd name="connsiteY64" fmla="*/ 1487516 h 1726917"/>
              <a:gd name="connsiteX65" fmla="*/ 5617028 w 8119068"/>
              <a:gd name="connsiteY65" fmla="*/ 1477468 h 1726917"/>
              <a:gd name="connsiteX66" fmla="*/ 5787016 w 8119068"/>
              <a:gd name="connsiteY66" fmla="*/ 1690882 h 1726917"/>
              <a:gd name="connsiteX67" fmla="*/ 5920148 w 8119068"/>
              <a:gd name="connsiteY67" fmla="*/ 1629960 h 1726917"/>
              <a:gd name="connsiteX68" fmla="*/ 6018684 w 8119068"/>
              <a:gd name="connsiteY68" fmla="*/ 1721405 h 1726917"/>
              <a:gd name="connsiteX69" fmla="*/ 6059156 w 8119068"/>
              <a:gd name="connsiteY69" fmla="*/ 1437274 h 1726917"/>
              <a:gd name="connsiteX70" fmla="*/ 6129494 w 8119068"/>
              <a:gd name="connsiteY70" fmla="*/ 1407129 h 1726917"/>
              <a:gd name="connsiteX71" fmla="*/ 6229978 w 8119068"/>
              <a:gd name="connsiteY71" fmla="*/ 1397081 h 1726917"/>
              <a:gd name="connsiteX72" fmla="*/ 6280220 w 8119068"/>
              <a:gd name="connsiteY72" fmla="*/ 1376984 h 1726917"/>
              <a:gd name="connsiteX73" fmla="*/ 6320413 w 8119068"/>
              <a:gd name="connsiteY73" fmla="*/ 1366936 h 1726917"/>
              <a:gd name="connsiteX74" fmla="*/ 6340510 w 8119068"/>
              <a:gd name="connsiteY74" fmla="*/ 1336791 h 1726917"/>
              <a:gd name="connsiteX75" fmla="*/ 6370655 w 8119068"/>
              <a:gd name="connsiteY75" fmla="*/ 1326742 h 1726917"/>
              <a:gd name="connsiteX76" fmla="*/ 6451042 w 8119068"/>
              <a:gd name="connsiteY76" fmla="*/ 1316694 h 1726917"/>
              <a:gd name="connsiteX77" fmla="*/ 7325248 w 8119068"/>
              <a:gd name="connsiteY77" fmla="*/ 1306646 h 1726917"/>
              <a:gd name="connsiteX78" fmla="*/ 7415683 w 8119068"/>
              <a:gd name="connsiteY78" fmla="*/ 1276501 h 1726917"/>
              <a:gd name="connsiteX79" fmla="*/ 7475974 w 8119068"/>
              <a:gd name="connsiteY79" fmla="*/ 1256404 h 1726917"/>
              <a:gd name="connsiteX80" fmla="*/ 7506119 w 8119068"/>
              <a:gd name="connsiteY80" fmla="*/ 1246356 h 1726917"/>
              <a:gd name="connsiteX81" fmla="*/ 7556360 w 8119068"/>
              <a:gd name="connsiteY81" fmla="*/ 1196114 h 1726917"/>
              <a:gd name="connsiteX82" fmla="*/ 7576457 w 8119068"/>
              <a:gd name="connsiteY82" fmla="*/ 1165969 h 1726917"/>
              <a:gd name="connsiteX83" fmla="*/ 7606602 w 8119068"/>
              <a:gd name="connsiteY83" fmla="*/ 1145872 h 1726917"/>
              <a:gd name="connsiteX84" fmla="*/ 7676941 w 8119068"/>
              <a:gd name="connsiteY84" fmla="*/ 1105679 h 1726917"/>
              <a:gd name="connsiteX85" fmla="*/ 7707086 w 8119068"/>
              <a:gd name="connsiteY85" fmla="*/ 1075534 h 1726917"/>
              <a:gd name="connsiteX86" fmla="*/ 7737231 w 8119068"/>
              <a:gd name="connsiteY86" fmla="*/ 1055437 h 1726917"/>
              <a:gd name="connsiteX87" fmla="*/ 7757327 w 8119068"/>
              <a:gd name="connsiteY87" fmla="*/ 1015243 h 1726917"/>
              <a:gd name="connsiteX88" fmla="*/ 7787472 w 8119068"/>
              <a:gd name="connsiteY88" fmla="*/ 985098 h 1726917"/>
              <a:gd name="connsiteX89" fmla="*/ 7817617 w 8119068"/>
              <a:gd name="connsiteY89" fmla="*/ 944905 h 1726917"/>
              <a:gd name="connsiteX90" fmla="*/ 7827666 w 8119068"/>
              <a:gd name="connsiteY90" fmla="*/ 894663 h 1726917"/>
              <a:gd name="connsiteX91" fmla="*/ 7837714 w 8119068"/>
              <a:gd name="connsiteY91" fmla="*/ 864518 h 1726917"/>
              <a:gd name="connsiteX92" fmla="*/ 7847763 w 8119068"/>
              <a:gd name="connsiteY92" fmla="*/ 723841 h 1726917"/>
              <a:gd name="connsiteX93" fmla="*/ 7867859 w 8119068"/>
              <a:gd name="connsiteY93" fmla="*/ 683648 h 1726917"/>
              <a:gd name="connsiteX94" fmla="*/ 7877908 w 8119068"/>
              <a:gd name="connsiteY94" fmla="*/ 653503 h 1726917"/>
              <a:gd name="connsiteX95" fmla="*/ 7887956 w 8119068"/>
              <a:gd name="connsiteY95" fmla="*/ 522874 h 1726917"/>
              <a:gd name="connsiteX96" fmla="*/ 7908053 w 8119068"/>
              <a:gd name="connsiteY96" fmla="*/ 462584 h 1726917"/>
              <a:gd name="connsiteX97" fmla="*/ 7928149 w 8119068"/>
              <a:gd name="connsiteY97" fmla="*/ 402294 h 1726917"/>
              <a:gd name="connsiteX98" fmla="*/ 7938198 w 8119068"/>
              <a:gd name="connsiteY98" fmla="*/ 372149 h 1726917"/>
              <a:gd name="connsiteX99" fmla="*/ 7958294 w 8119068"/>
              <a:gd name="connsiteY99" fmla="*/ 342004 h 1726917"/>
              <a:gd name="connsiteX100" fmla="*/ 7988439 w 8119068"/>
              <a:gd name="connsiteY100" fmla="*/ 231472 h 1726917"/>
              <a:gd name="connsiteX101" fmla="*/ 8008536 w 8119068"/>
              <a:gd name="connsiteY101" fmla="*/ 191279 h 1726917"/>
              <a:gd name="connsiteX102" fmla="*/ 8018585 w 8119068"/>
              <a:gd name="connsiteY102" fmla="*/ 161134 h 1726917"/>
              <a:gd name="connsiteX103" fmla="*/ 8038681 w 8119068"/>
              <a:gd name="connsiteY103" fmla="*/ 70698 h 1726917"/>
              <a:gd name="connsiteX104" fmla="*/ 8109020 w 8119068"/>
              <a:gd name="connsiteY104" fmla="*/ 360 h 1726917"/>
              <a:gd name="connsiteX105" fmla="*/ 8119068 w 8119068"/>
              <a:gd name="connsiteY105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406584 w 8119068"/>
              <a:gd name="connsiteY36" fmla="*/ 1384017 h 1726917"/>
              <a:gd name="connsiteX37" fmla="*/ 2491979 w 8119068"/>
              <a:gd name="connsiteY37" fmla="*/ 1405328 h 1726917"/>
              <a:gd name="connsiteX38" fmla="*/ 2584940 w 8119068"/>
              <a:gd name="connsiteY38" fmla="*/ 1405047 h 1726917"/>
              <a:gd name="connsiteX39" fmla="*/ 2705527 w 8119068"/>
              <a:gd name="connsiteY39" fmla="*/ 1410691 h 1726917"/>
              <a:gd name="connsiteX40" fmla="*/ 2753254 w 8119068"/>
              <a:gd name="connsiteY40" fmla="*/ 1422262 h 1726917"/>
              <a:gd name="connsiteX41" fmla="*/ 2798469 w 8119068"/>
              <a:gd name="connsiteY41" fmla="*/ 1425704 h 1726917"/>
              <a:gd name="connsiteX42" fmla="*/ 2873828 w 8119068"/>
              <a:gd name="connsiteY42" fmla="*/ 1437274 h 1726917"/>
              <a:gd name="connsiteX43" fmla="*/ 3135086 w 8119068"/>
              <a:gd name="connsiteY43" fmla="*/ 1447323 h 1726917"/>
              <a:gd name="connsiteX44" fmla="*/ 3294188 w 8119068"/>
              <a:gd name="connsiteY44" fmla="*/ 1455294 h 1726917"/>
              <a:gd name="connsiteX45" fmla="*/ 3498268 w 8119068"/>
              <a:gd name="connsiteY45" fmla="*/ 1438871 h 1726917"/>
              <a:gd name="connsiteX46" fmla="*/ 3559903 w 8119068"/>
              <a:gd name="connsiteY46" fmla="*/ 1431146 h 1726917"/>
              <a:gd name="connsiteX47" fmla="*/ 3616828 w 8119068"/>
              <a:gd name="connsiteY47" fmla="*/ 1415833 h 1726917"/>
              <a:gd name="connsiteX48" fmla="*/ 3631905 w 8119068"/>
              <a:gd name="connsiteY48" fmla="*/ 1587588 h 1726917"/>
              <a:gd name="connsiteX49" fmla="*/ 3743002 w 8119068"/>
              <a:gd name="connsiteY49" fmla="*/ 1552276 h 1726917"/>
              <a:gd name="connsiteX50" fmla="*/ 3866669 w 8119068"/>
              <a:gd name="connsiteY50" fmla="*/ 1418440 h 1726917"/>
              <a:gd name="connsiteX51" fmla="*/ 3974976 w 8119068"/>
              <a:gd name="connsiteY51" fmla="*/ 1418694 h 1726917"/>
              <a:gd name="connsiteX52" fmla="*/ 4118156 w 8119068"/>
              <a:gd name="connsiteY52" fmla="*/ 1408392 h 1726917"/>
              <a:gd name="connsiteX53" fmla="*/ 4199639 w 8119068"/>
              <a:gd name="connsiteY53" fmla="*/ 1404087 h 1726917"/>
              <a:gd name="connsiteX54" fmla="*/ 4263850 w 8119068"/>
              <a:gd name="connsiteY54" fmla="*/ 1406290 h 1726917"/>
              <a:gd name="connsiteX55" fmla="*/ 4371310 w 8119068"/>
              <a:gd name="connsiteY55" fmla="*/ 1458634 h 1726917"/>
              <a:gd name="connsiteX56" fmla="*/ 4441371 w 8119068"/>
              <a:gd name="connsiteY56" fmla="*/ 1407129 h 1726917"/>
              <a:gd name="connsiteX57" fmla="*/ 4481565 w 8119068"/>
              <a:gd name="connsiteY57" fmla="*/ 1437274 h 1726917"/>
              <a:gd name="connsiteX58" fmla="*/ 4491613 w 8119068"/>
              <a:gd name="connsiteY58" fmla="*/ 1467419 h 1726917"/>
              <a:gd name="connsiteX59" fmla="*/ 4551903 w 8119068"/>
              <a:gd name="connsiteY59" fmla="*/ 1497564 h 1726917"/>
              <a:gd name="connsiteX60" fmla="*/ 4612193 w 8119068"/>
              <a:gd name="connsiteY60" fmla="*/ 1557854 h 1726917"/>
              <a:gd name="connsiteX61" fmla="*/ 4822411 w 8119068"/>
              <a:gd name="connsiteY61" fmla="*/ 1564315 h 1726917"/>
              <a:gd name="connsiteX62" fmla="*/ 4964869 w 8119068"/>
              <a:gd name="connsiteY62" fmla="*/ 1398583 h 1726917"/>
              <a:gd name="connsiteX63" fmla="*/ 5409422 w 8119068"/>
              <a:gd name="connsiteY63" fmla="*/ 1517156 h 1726917"/>
              <a:gd name="connsiteX64" fmla="*/ 5586883 w 8119068"/>
              <a:gd name="connsiteY64" fmla="*/ 1487516 h 1726917"/>
              <a:gd name="connsiteX65" fmla="*/ 5617028 w 8119068"/>
              <a:gd name="connsiteY65" fmla="*/ 1477468 h 1726917"/>
              <a:gd name="connsiteX66" fmla="*/ 5787016 w 8119068"/>
              <a:gd name="connsiteY66" fmla="*/ 1690882 h 1726917"/>
              <a:gd name="connsiteX67" fmla="*/ 5920148 w 8119068"/>
              <a:gd name="connsiteY67" fmla="*/ 1629960 h 1726917"/>
              <a:gd name="connsiteX68" fmla="*/ 6018684 w 8119068"/>
              <a:gd name="connsiteY68" fmla="*/ 1721405 h 1726917"/>
              <a:gd name="connsiteX69" fmla="*/ 6059156 w 8119068"/>
              <a:gd name="connsiteY69" fmla="*/ 1437274 h 1726917"/>
              <a:gd name="connsiteX70" fmla="*/ 6129494 w 8119068"/>
              <a:gd name="connsiteY70" fmla="*/ 1407129 h 1726917"/>
              <a:gd name="connsiteX71" fmla="*/ 6229978 w 8119068"/>
              <a:gd name="connsiteY71" fmla="*/ 1397081 h 1726917"/>
              <a:gd name="connsiteX72" fmla="*/ 6280220 w 8119068"/>
              <a:gd name="connsiteY72" fmla="*/ 1376984 h 1726917"/>
              <a:gd name="connsiteX73" fmla="*/ 6320413 w 8119068"/>
              <a:gd name="connsiteY73" fmla="*/ 1366936 h 1726917"/>
              <a:gd name="connsiteX74" fmla="*/ 6340510 w 8119068"/>
              <a:gd name="connsiteY74" fmla="*/ 1336791 h 1726917"/>
              <a:gd name="connsiteX75" fmla="*/ 6370655 w 8119068"/>
              <a:gd name="connsiteY75" fmla="*/ 1326742 h 1726917"/>
              <a:gd name="connsiteX76" fmla="*/ 6451042 w 8119068"/>
              <a:gd name="connsiteY76" fmla="*/ 1316694 h 1726917"/>
              <a:gd name="connsiteX77" fmla="*/ 7325248 w 8119068"/>
              <a:gd name="connsiteY77" fmla="*/ 1306646 h 1726917"/>
              <a:gd name="connsiteX78" fmla="*/ 7415683 w 8119068"/>
              <a:gd name="connsiteY78" fmla="*/ 1276501 h 1726917"/>
              <a:gd name="connsiteX79" fmla="*/ 7475974 w 8119068"/>
              <a:gd name="connsiteY79" fmla="*/ 1256404 h 1726917"/>
              <a:gd name="connsiteX80" fmla="*/ 7506119 w 8119068"/>
              <a:gd name="connsiteY80" fmla="*/ 1246356 h 1726917"/>
              <a:gd name="connsiteX81" fmla="*/ 7556360 w 8119068"/>
              <a:gd name="connsiteY81" fmla="*/ 1196114 h 1726917"/>
              <a:gd name="connsiteX82" fmla="*/ 7576457 w 8119068"/>
              <a:gd name="connsiteY82" fmla="*/ 1165969 h 1726917"/>
              <a:gd name="connsiteX83" fmla="*/ 7606602 w 8119068"/>
              <a:gd name="connsiteY83" fmla="*/ 1145872 h 1726917"/>
              <a:gd name="connsiteX84" fmla="*/ 7676941 w 8119068"/>
              <a:gd name="connsiteY84" fmla="*/ 1105679 h 1726917"/>
              <a:gd name="connsiteX85" fmla="*/ 7707086 w 8119068"/>
              <a:gd name="connsiteY85" fmla="*/ 1075534 h 1726917"/>
              <a:gd name="connsiteX86" fmla="*/ 7737231 w 8119068"/>
              <a:gd name="connsiteY86" fmla="*/ 1055437 h 1726917"/>
              <a:gd name="connsiteX87" fmla="*/ 7757327 w 8119068"/>
              <a:gd name="connsiteY87" fmla="*/ 1015243 h 1726917"/>
              <a:gd name="connsiteX88" fmla="*/ 7787472 w 8119068"/>
              <a:gd name="connsiteY88" fmla="*/ 985098 h 1726917"/>
              <a:gd name="connsiteX89" fmla="*/ 7817617 w 8119068"/>
              <a:gd name="connsiteY89" fmla="*/ 944905 h 1726917"/>
              <a:gd name="connsiteX90" fmla="*/ 7827666 w 8119068"/>
              <a:gd name="connsiteY90" fmla="*/ 894663 h 1726917"/>
              <a:gd name="connsiteX91" fmla="*/ 7837714 w 8119068"/>
              <a:gd name="connsiteY91" fmla="*/ 864518 h 1726917"/>
              <a:gd name="connsiteX92" fmla="*/ 7847763 w 8119068"/>
              <a:gd name="connsiteY92" fmla="*/ 723841 h 1726917"/>
              <a:gd name="connsiteX93" fmla="*/ 7867859 w 8119068"/>
              <a:gd name="connsiteY93" fmla="*/ 683648 h 1726917"/>
              <a:gd name="connsiteX94" fmla="*/ 7877908 w 8119068"/>
              <a:gd name="connsiteY94" fmla="*/ 653503 h 1726917"/>
              <a:gd name="connsiteX95" fmla="*/ 7887956 w 8119068"/>
              <a:gd name="connsiteY95" fmla="*/ 522874 h 1726917"/>
              <a:gd name="connsiteX96" fmla="*/ 7908053 w 8119068"/>
              <a:gd name="connsiteY96" fmla="*/ 462584 h 1726917"/>
              <a:gd name="connsiteX97" fmla="*/ 7928149 w 8119068"/>
              <a:gd name="connsiteY97" fmla="*/ 402294 h 1726917"/>
              <a:gd name="connsiteX98" fmla="*/ 7938198 w 8119068"/>
              <a:gd name="connsiteY98" fmla="*/ 372149 h 1726917"/>
              <a:gd name="connsiteX99" fmla="*/ 7958294 w 8119068"/>
              <a:gd name="connsiteY99" fmla="*/ 342004 h 1726917"/>
              <a:gd name="connsiteX100" fmla="*/ 7988439 w 8119068"/>
              <a:gd name="connsiteY100" fmla="*/ 231472 h 1726917"/>
              <a:gd name="connsiteX101" fmla="*/ 8008536 w 8119068"/>
              <a:gd name="connsiteY101" fmla="*/ 191279 h 1726917"/>
              <a:gd name="connsiteX102" fmla="*/ 8018585 w 8119068"/>
              <a:gd name="connsiteY102" fmla="*/ 161134 h 1726917"/>
              <a:gd name="connsiteX103" fmla="*/ 8038681 w 8119068"/>
              <a:gd name="connsiteY103" fmla="*/ 70698 h 1726917"/>
              <a:gd name="connsiteX104" fmla="*/ 8109020 w 8119068"/>
              <a:gd name="connsiteY104" fmla="*/ 360 h 1726917"/>
              <a:gd name="connsiteX105" fmla="*/ 8119068 w 8119068"/>
              <a:gd name="connsiteY105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406584 w 8119068"/>
              <a:gd name="connsiteY36" fmla="*/ 1384017 h 1726917"/>
              <a:gd name="connsiteX37" fmla="*/ 2491979 w 8119068"/>
              <a:gd name="connsiteY37" fmla="*/ 1405328 h 1726917"/>
              <a:gd name="connsiteX38" fmla="*/ 2584940 w 8119068"/>
              <a:gd name="connsiteY38" fmla="*/ 1405047 h 1726917"/>
              <a:gd name="connsiteX39" fmla="*/ 2705527 w 8119068"/>
              <a:gd name="connsiteY39" fmla="*/ 1410691 h 1726917"/>
              <a:gd name="connsiteX40" fmla="*/ 2753254 w 8119068"/>
              <a:gd name="connsiteY40" fmla="*/ 1422262 h 1726917"/>
              <a:gd name="connsiteX41" fmla="*/ 2798469 w 8119068"/>
              <a:gd name="connsiteY41" fmla="*/ 1425704 h 1726917"/>
              <a:gd name="connsiteX42" fmla="*/ 2873828 w 8119068"/>
              <a:gd name="connsiteY42" fmla="*/ 1437274 h 1726917"/>
              <a:gd name="connsiteX43" fmla="*/ 3135086 w 8119068"/>
              <a:gd name="connsiteY43" fmla="*/ 1447323 h 1726917"/>
              <a:gd name="connsiteX44" fmla="*/ 3294188 w 8119068"/>
              <a:gd name="connsiteY44" fmla="*/ 1455294 h 1726917"/>
              <a:gd name="connsiteX45" fmla="*/ 3498268 w 8119068"/>
              <a:gd name="connsiteY45" fmla="*/ 1438871 h 1726917"/>
              <a:gd name="connsiteX46" fmla="*/ 3559903 w 8119068"/>
              <a:gd name="connsiteY46" fmla="*/ 1431146 h 1726917"/>
              <a:gd name="connsiteX47" fmla="*/ 3616828 w 8119068"/>
              <a:gd name="connsiteY47" fmla="*/ 1415833 h 1726917"/>
              <a:gd name="connsiteX48" fmla="*/ 3631905 w 8119068"/>
              <a:gd name="connsiteY48" fmla="*/ 1587588 h 1726917"/>
              <a:gd name="connsiteX49" fmla="*/ 3743002 w 8119068"/>
              <a:gd name="connsiteY49" fmla="*/ 1552276 h 1726917"/>
              <a:gd name="connsiteX50" fmla="*/ 3866669 w 8119068"/>
              <a:gd name="connsiteY50" fmla="*/ 1418440 h 1726917"/>
              <a:gd name="connsiteX51" fmla="*/ 3974976 w 8119068"/>
              <a:gd name="connsiteY51" fmla="*/ 1418694 h 1726917"/>
              <a:gd name="connsiteX52" fmla="*/ 4118156 w 8119068"/>
              <a:gd name="connsiteY52" fmla="*/ 1408392 h 1726917"/>
              <a:gd name="connsiteX53" fmla="*/ 4199639 w 8119068"/>
              <a:gd name="connsiteY53" fmla="*/ 1404087 h 1726917"/>
              <a:gd name="connsiteX54" fmla="*/ 4263850 w 8119068"/>
              <a:gd name="connsiteY54" fmla="*/ 1406290 h 1726917"/>
              <a:gd name="connsiteX55" fmla="*/ 4371310 w 8119068"/>
              <a:gd name="connsiteY55" fmla="*/ 1403709 h 1726917"/>
              <a:gd name="connsiteX56" fmla="*/ 4441371 w 8119068"/>
              <a:gd name="connsiteY56" fmla="*/ 1407129 h 1726917"/>
              <a:gd name="connsiteX57" fmla="*/ 4481565 w 8119068"/>
              <a:gd name="connsiteY57" fmla="*/ 1437274 h 1726917"/>
              <a:gd name="connsiteX58" fmla="*/ 4491613 w 8119068"/>
              <a:gd name="connsiteY58" fmla="*/ 1467419 h 1726917"/>
              <a:gd name="connsiteX59" fmla="*/ 4551903 w 8119068"/>
              <a:gd name="connsiteY59" fmla="*/ 1497564 h 1726917"/>
              <a:gd name="connsiteX60" fmla="*/ 4612193 w 8119068"/>
              <a:gd name="connsiteY60" fmla="*/ 1557854 h 1726917"/>
              <a:gd name="connsiteX61" fmla="*/ 4822411 w 8119068"/>
              <a:gd name="connsiteY61" fmla="*/ 1564315 h 1726917"/>
              <a:gd name="connsiteX62" fmla="*/ 4964869 w 8119068"/>
              <a:gd name="connsiteY62" fmla="*/ 1398583 h 1726917"/>
              <a:gd name="connsiteX63" fmla="*/ 5409422 w 8119068"/>
              <a:gd name="connsiteY63" fmla="*/ 1517156 h 1726917"/>
              <a:gd name="connsiteX64" fmla="*/ 5586883 w 8119068"/>
              <a:gd name="connsiteY64" fmla="*/ 1487516 h 1726917"/>
              <a:gd name="connsiteX65" fmla="*/ 5617028 w 8119068"/>
              <a:gd name="connsiteY65" fmla="*/ 1477468 h 1726917"/>
              <a:gd name="connsiteX66" fmla="*/ 5787016 w 8119068"/>
              <a:gd name="connsiteY66" fmla="*/ 1690882 h 1726917"/>
              <a:gd name="connsiteX67" fmla="*/ 5920148 w 8119068"/>
              <a:gd name="connsiteY67" fmla="*/ 1629960 h 1726917"/>
              <a:gd name="connsiteX68" fmla="*/ 6018684 w 8119068"/>
              <a:gd name="connsiteY68" fmla="*/ 1721405 h 1726917"/>
              <a:gd name="connsiteX69" fmla="*/ 6059156 w 8119068"/>
              <a:gd name="connsiteY69" fmla="*/ 1437274 h 1726917"/>
              <a:gd name="connsiteX70" fmla="*/ 6129494 w 8119068"/>
              <a:gd name="connsiteY70" fmla="*/ 1407129 h 1726917"/>
              <a:gd name="connsiteX71" fmla="*/ 6229978 w 8119068"/>
              <a:gd name="connsiteY71" fmla="*/ 1397081 h 1726917"/>
              <a:gd name="connsiteX72" fmla="*/ 6280220 w 8119068"/>
              <a:gd name="connsiteY72" fmla="*/ 1376984 h 1726917"/>
              <a:gd name="connsiteX73" fmla="*/ 6320413 w 8119068"/>
              <a:gd name="connsiteY73" fmla="*/ 1366936 h 1726917"/>
              <a:gd name="connsiteX74" fmla="*/ 6340510 w 8119068"/>
              <a:gd name="connsiteY74" fmla="*/ 1336791 h 1726917"/>
              <a:gd name="connsiteX75" fmla="*/ 6370655 w 8119068"/>
              <a:gd name="connsiteY75" fmla="*/ 1326742 h 1726917"/>
              <a:gd name="connsiteX76" fmla="*/ 6451042 w 8119068"/>
              <a:gd name="connsiteY76" fmla="*/ 1316694 h 1726917"/>
              <a:gd name="connsiteX77" fmla="*/ 7325248 w 8119068"/>
              <a:gd name="connsiteY77" fmla="*/ 1306646 h 1726917"/>
              <a:gd name="connsiteX78" fmla="*/ 7415683 w 8119068"/>
              <a:gd name="connsiteY78" fmla="*/ 1276501 h 1726917"/>
              <a:gd name="connsiteX79" fmla="*/ 7475974 w 8119068"/>
              <a:gd name="connsiteY79" fmla="*/ 1256404 h 1726917"/>
              <a:gd name="connsiteX80" fmla="*/ 7506119 w 8119068"/>
              <a:gd name="connsiteY80" fmla="*/ 1246356 h 1726917"/>
              <a:gd name="connsiteX81" fmla="*/ 7556360 w 8119068"/>
              <a:gd name="connsiteY81" fmla="*/ 1196114 h 1726917"/>
              <a:gd name="connsiteX82" fmla="*/ 7576457 w 8119068"/>
              <a:gd name="connsiteY82" fmla="*/ 1165969 h 1726917"/>
              <a:gd name="connsiteX83" fmla="*/ 7606602 w 8119068"/>
              <a:gd name="connsiteY83" fmla="*/ 1145872 h 1726917"/>
              <a:gd name="connsiteX84" fmla="*/ 7676941 w 8119068"/>
              <a:gd name="connsiteY84" fmla="*/ 1105679 h 1726917"/>
              <a:gd name="connsiteX85" fmla="*/ 7707086 w 8119068"/>
              <a:gd name="connsiteY85" fmla="*/ 1075534 h 1726917"/>
              <a:gd name="connsiteX86" fmla="*/ 7737231 w 8119068"/>
              <a:gd name="connsiteY86" fmla="*/ 1055437 h 1726917"/>
              <a:gd name="connsiteX87" fmla="*/ 7757327 w 8119068"/>
              <a:gd name="connsiteY87" fmla="*/ 1015243 h 1726917"/>
              <a:gd name="connsiteX88" fmla="*/ 7787472 w 8119068"/>
              <a:gd name="connsiteY88" fmla="*/ 985098 h 1726917"/>
              <a:gd name="connsiteX89" fmla="*/ 7817617 w 8119068"/>
              <a:gd name="connsiteY89" fmla="*/ 944905 h 1726917"/>
              <a:gd name="connsiteX90" fmla="*/ 7827666 w 8119068"/>
              <a:gd name="connsiteY90" fmla="*/ 894663 h 1726917"/>
              <a:gd name="connsiteX91" fmla="*/ 7837714 w 8119068"/>
              <a:gd name="connsiteY91" fmla="*/ 864518 h 1726917"/>
              <a:gd name="connsiteX92" fmla="*/ 7847763 w 8119068"/>
              <a:gd name="connsiteY92" fmla="*/ 723841 h 1726917"/>
              <a:gd name="connsiteX93" fmla="*/ 7867859 w 8119068"/>
              <a:gd name="connsiteY93" fmla="*/ 683648 h 1726917"/>
              <a:gd name="connsiteX94" fmla="*/ 7877908 w 8119068"/>
              <a:gd name="connsiteY94" fmla="*/ 653503 h 1726917"/>
              <a:gd name="connsiteX95" fmla="*/ 7887956 w 8119068"/>
              <a:gd name="connsiteY95" fmla="*/ 522874 h 1726917"/>
              <a:gd name="connsiteX96" fmla="*/ 7908053 w 8119068"/>
              <a:gd name="connsiteY96" fmla="*/ 462584 h 1726917"/>
              <a:gd name="connsiteX97" fmla="*/ 7928149 w 8119068"/>
              <a:gd name="connsiteY97" fmla="*/ 402294 h 1726917"/>
              <a:gd name="connsiteX98" fmla="*/ 7938198 w 8119068"/>
              <a:gd name="connsiteY98" fmla="*/ 372149 h 1726917"/>
              <a:gd name="connsiteX99" fmla="*/ 7958294 w 8119068"/>
              <a:gd name="connsiteY99" fmla="*/ 342004 h 1726917"/>
              <a:gd name="connsiteX100" fmla="*/ 7988439 w 8119068"/>
              <a:gd name="connsiteY100" fmla="*/ 231472 h 1726917"/>
              <a:gd name="connsiteX101" fmla="*/ 8008536 w 8119068"/>
              <a:gd name="connsiteY101" fmla="*/ 191279 h 1726917"/>
              <a:gd name="connsiteX102" fmla="*/ 8018585 w 8119068"/>
              <a:gd name="connsiteY102" fmla="*/ 161134 h 1726917"/>
              <a:gd name="connsiteX103" fmla="*/ 8038681 w 8119068"/>
              <a:gd name="connsiteY103" fmla="*/ 70698 h 1726917"/>
              <a:gd name="connsiteX104" fmla="*/ 8109020 w 8119068"/>
              <a:gd name="connsiteY104" fmla="*/ 360 h 1726917"/>
              <a:gd name="connsiteX105" fmla="*/ 8119068 w 8119068"/>
              <a:gd name="connsiteY105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406584 w 8119068"/>
              <a:gd name="connsiteY36" fmla="*/ 1384017 h 1726917"/>
              <a:gd name="connsiteX37" fmla="*/ 2491979 w 8119068"/>
              <a:gd name="connsiteY37" fmla="*/ 1405328 h 1726917"/>
              <a:gd name="connsiteX38" fmla="*/ 2584940 w 8119068"/>
              <a:gd name="connsiteY38" fmla="*/ 1405047 h 1726917"/>
              <a:gd name="connsiteX39" fmla="*/ 2705527 w 8119068"/>
              <a:gd name="connsiteY39" fmla="*/ 1410691 h 1726917"/>
              <a:gd name="connsiteX40" fmla="*/ 2753254 w 8119068"/>
              <a:gd name="connsiteY40" fmla="*/ 1422262 h 1726917"/>
              <a:gd name="connsiteX41" fmla="*/ 2798469 w 8119068"/>
              <a:gd name="connsiteY41" fmla="*/ 1425704 h 1726917"/>
              <a:gd name="connsiteX42" fmla="*/ 2873828 w 8119068"/>
              <a:gd name="connsiteY42" fmla="*/ 1437274 h 1726917"/>
              <a:gd name="connsiteX43" fmla="*/ 3135086 w 8119068"/>
              <a:gd name="connsiteY43" fmla="*/ 1447323 h 1726917"/>
              <a:gd name="connsiteX44" fmla="*/ 3294188 w 8119068"/>
              <a:gd name="connsiteY44" fmla="*/ 1455294 h 1726917"/>
              <a:gd name="connsiteX45" fmla="*/ 3498268 w 8119068"/>
              <a:gd name="connsiteY45" fmla="*/ 1438871 h 1726917"/>
              <a:gd name="connsiteX46" fmla="*/ 3559903 w 8119068"/>
              <a:gd name="connsiteY46" fmla="*/ 1431146 h 1726917"/>
              <a:gd name="connsiteX47" fmla="*/ 3616828 w 8119068"/>
              <a:gd name="connsiteY47" fmla="*/ 1415833 h 1726917"/>
              <a:gd name="connsiteX48" fmla="*/ 3631905 w 8119068"/>
              <a:gd name="connsiteY48" fmla="*/ 1587588 h 1726917"/>
              <a:gd name="connsiteX49" fmla="*/ 3743002 w 8119068"/>
              <a:gd name="connsiteY49" fmla="*/ 1552276 h 1726917"/>
              <a:gd name="connsiteX50" fmla="*/ 3866669 w 8119068"/>
              <a:gd name="connsiteY50" fmla="*/ 1418440 h 1726917"/>
              <a:gd name="connsiteX51" fmla="*/ 3974976 w 8119068"/>
              <a:gd name="connsiteY51" fmla="*/ 1418694 h 1726917"/>
              <a:gd name="connsiteX52" fmla="*/ 4118156 w 8119068"/>
              <a:gd name="connsiteY52" fmla="*/ 1408392 h 1726917"/>
              <a:gd name="connsiteX53" fmla="*/ 4199639 w 8119068"/>
              <a:gd name="connsiteY53" fmla="*/ 1404087 h 1726917"/>
              <a:gd name="connsiteX54" fmla="*/ 4263850 w 8119068"/>
              <a:gd name="connsiteY54" fmla="*/ 1406290 h 1726917"/>
              <a:gd name="connsiteX55" fmla="*/ 4371310 w 8119068"/>
              <a:gd name="connsiteY55" fmla="*/ 1403709 h 1726917"/>
              <a:gd name="connsiteX56" fmla="*/ 4441371 w 8119068"/>
              <a:gd name="connsiteY56" fmla="*/ 1407129 h 1726917"/>
              <a:gd name="connsiteX57" fmla="*/ 4481565 w 8119068"/>
              <a:gd name="connsiteY57" fmla="*/ 1437274 h 1726917"/>
              <a:gd name="connsiteX58" fmla="*/ 4491613 w 8119068"/>
              <a:gd name="connsiteY58" fmla="*/ 1467419 h 1726917"/>
              <a:gd name="connsiteX59" fmla="*/ 4551903 w 8119068"/>
              <a:gd name="connsiteY59" fmla="*/ 1497564 h 1726917"/>
              <a:gd name="connsiteX60" fmla="*/ 4612193 w 8119068"/>
              <a:gd name="connsiteY60" fmla="*/ 1557854 h 1726917"/>
              <a:gd name="connsiteX61" fmla="*/ 4822411 w 8119068"/>
              <a:gd name="connsiteY61" fmla="*/ 1564315 h 1726917"/>
              <a:gd name="connsiteX62" fmla="*/ 4964869 w 8119068"/>
              <a:gd name="connsiteY62" fmla="*/ 1398583 h 1726917"/>
              <a:gd name="connsiteX63" fmla="*/ 5409422 w 8119068"/>
              <a:gd name="connsiteY63" fmla="*/ 1517156 h 1726917"/>
              <a:gd name="connsiteX64" fmla="*/ 5586883 w 8119068"/>
              <a:gd name="connsiteY64" fmla="*/ 1487516 h 1726917"/>
              <a:gd name="connsiteX65" fmla="*/ 5579355 w 8119068"/>
              <a:gd name="connsiteY65" fmla="*/ 1414695 h 1726917"/>
              <a:gd name="connsiteX66" fmla="*/ 5787016 w 8119068"/>
              <a:gd name="connsiteY66" fmla="*/ 1690882 h 1726917"/>
              <a:gd name="connsiteX67" fmla="*/ 5920148 w 8119068"/>
              <a:gd name="connsiteY67" fmla="*/ 1629960 h 1726917"/>
              <a:gd name="connsiteX68" fmla="*/ 6018684 w 8119068"/>
              <a:gd name="connsiteY68" fmla="*/ 1721405 h 1726917"/>
              <a:gd name="connsiteX69" fmla="*/ 6059156 w 8119068"/>
              <a:gd name="connsiteY69" fmla="*/ 1437274 h 1726917"/>
              <a:gd name="connsiteX70" fmla="*/ 6129494 w 8119068"/>
              <a:gd name="connsiteY70" fmla="*/ 1407129 h 1726917"/>
              <a:gd name="connsiteX71" fmla="*/ 6229978 w 8119068"/>
              <a:gd name="connsiteY71" fmla="*/ 1397081 h 1726917"/>
              <a:gd name="connsiteX72" fmla="*/ 6280220 w 8119068"/>
              <a:gd name="connsiteY72" fmla="*/ 1376984 h 1726917"/>
              <a:gd name="connsiteX73" fmla="*/ 6320413 w 8119068"/>
              <a:gd name="connsiteY73" fmla="*/ 1366936 h 1726917"/>
              <a:gd name="connsiteX74" fmla="*/ 6340510 w 8119068"/>
              <a:gd name="connsiteY74" fmla="*/ 1336791 h 1726917"/>
              <a:gd name="connsiteX75" fmla="*/ 6370655 w 8119068"/>
              <a:gd name="connsiteY75" fmla="*/ 1326742 h 1726917"/>
              <a:gd name="connsiteX76" fmla="*/ 6451042 w 8119068"/>
              <a:gd name="connsiteY76" fmla="*/ 1316694 h 1726917"/>
              <a:gd name="connsiteX77" fmla="*/ 7325248 w 8119068"/>
              <a:gd name="connsiteY77" fmla="*/ 1306646 h 1726917"/>
              <a:gd name="connsiteX78" fmla="*/ 7415683 w 8119068"/>
              <a:gd name="connsiteY78" fmla="*/ 1276501 h 1726917"/>
              <a:gd name="connsiteX79" fmla="*/ 7475974 w 8119068"/>
              <a:gd name="connsiteY79" fmla="*/ 1256404 h 1726917"/>
              <a:gd name="connsiteX80" fmla="*/ 7506119 w 8119068"/>
              <a:gd name="connsiteY80" fmla="*/ 1246356 h 1726917"/>
              <a:gd name="connsiteX81" fmla="*/ 7556360 w 8119068"/>
              <a:gd name="connsiteY81" fmla="*/ 1196114 h 1726917"/>
              <a:gd name="connsiteX82" fmla="*/ 7576457 w 8119068"/>
              <a:gd name="connsiteY82" fmla="*/ 1165969 h 1726917"/>
              <a:gd name="connsiteX83" fmla="*/ 7606602 w 8119068"/>
              <a:gd name="connsiteY83" fmla="*/ 1145872 h 1726917"/>
              <a:gd name="connsiteX84" fmla="*/ 7676941 w 8119068"/>
              <a:gd name="connsiteY84" fmla="*/ 1105679 h 1726917"/>
              <a:gd name="connsiteX85" fmla="*/ 7707086 w 8119068"/>
              <a:gd name="connsiteY85" fmla="*/ 1075534 h 1726917"/>
              <a:gd name="connsiteX86" fmla="*/ 7737231 w 8119068"/>
              <a:gd name="connsiteY86" fmla="*/ 1055437 h 1726917"/>
              <a:gd name="connsiteX87" fmla="*/ 7757327 w 8119068"/>
              <a:gd name="connsiteY87" fmla="*/ 1015243 h 1726917"/>
              <a:gd name="connsiteX88" fmla="*/ 7787472 w 8119068"/>
              <a:gd name="connsiteY88" fmla="*/ 985098 h 1726917"/>
              <a:gd name="connsiteX89" fmla="*/ 7817617 w 8119068"/>
              <a:gd name="connsiteY89" fmla="*/ 944905 h 1726917"/>
              <a:gd name="connsiteX90" fmla="*/ 7827666 w 8119068"/>
              <a:gd name="connsiteY90" fmla="*/ 894663 h 1726917"/>
              <a:gd name="connsiteX91" fmla="*/ 7837714 w 8119068"/>
              <a:gd name="connsiteY91" fmla="*/ 864518 h 1726917"/>
              <a:gd name="connsiteX92" fmla="*/ 7847763 w 8119068"/>
              <a:gd name="connsiteY92" fmla="*/ 723841 h 1726917"/>
              <a:gd name="connsiteX93" fmla="*/ 7867859 w 8119068"/>
              <a:gd name="connsiteY93" fmla="*/ 683648 h 1726917"/>
              <a:gd name="connsiteX94" fmla="*/ 7877908 w 8119068"/>
              <a:gd name="connsiteY94" fmla="*/ 653503 h 1726917"/>
              <a:gd name="connsiteX95" fmla="*/ 7887956 w 8119068"/>
              <a:gd name="connsiteY95" fmla="*/ 522874 h 1726917"/>
              <a:gd name="connsiteX96" fmla="*/ 7908053 w 8119068"/>
              <a:gd name="connsiteY96" fmla="*/ 462584 h 1726917"/>
              <a:gd name="connsiteX97" fmla="*/ 7928149 w 8119068"/>
              <a:gd name="connsiteY97" fmla="*/ 402294 h 1726917"/>
              <a:gd name="connsiteX98" fmla="*/ 7938198 w 8119068"/>
              <a:gd name="connsiteY98" fmla="*/ 372149 h 1726917"/>
              <a:gd name="connsiteX99" fmla="*/ 7958294 w 8119068"/>
              <a:gd name="connsiteY99" fmla="*/ 342004 h 1726917"/>
              <a:gd name="connsiteX100" fmla="*/ 7988439 w 8119068"/>
              <a:gd name="connsiteY100" fmla="*/ 231472 h 1726917"/>
              <a:gd name="connsiteX101" fmla="*/ 8008536 w 8119068"/>
              <a:gd name="connsiteY101" fmla="*/ 191279 h 1726917"/>
              <a:gd name="connsiteX102" fmla="*/ 8018585 w 8119068"/>
              <a:gd name="connsiteY102" fmla="*/ 161134 h 1726917"/>
              <a:gd name="connsiteX103" fmla="*/ 8038681 w 8119068"/>
              <a:gd name="connsiteY103" fmla="*/ 70698 h 1726917"/>
              <a:gd name="connsiteX104" fmla="*/ 8109020 w 8119068"/>
              <a:gd name="connsiteY104" fmla="*/ 360 h 1726917"/>
              <a:gd name="connsiteX105" fmla="*/ 8119068 w 8119068"/>
              <a:gd name="connsiteY105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406584 w 8119068"/>
              <a:gd name="connsiteY36" fmla="*/ 1384017 h 1726917"/>
              <a:gd name="connsiteX37" fmla="*/ 2491979 w 8119068"/>
              <a:gd name="connsiteY37" fmla="*/ 1405328 h 1726917"/>
              <a:gd name="connsiteX38" fmla="*/ 2584940 w 8119068"/>
              <a:gd name="connsiteY38" fmla="*/ 1405047 h 1726917"/>
              <a:gd name="connsiteX39" fmla="*/ 2705527 w 8119068"/>
              <a:gd name="connsiteY39" fmla="*/ 1410691 h 1726917"/>
              <a:gd name="connsiteX40" fmla="*/ 2753254 w 8119068"/>
              <a:gd name="connsiteY40" fmla="*/ 1422262 h 1726917"/>
              <a:gd name="connsiteX41" fmla="*/ 2798469 w 8119068"/>
              <a:gd name="connsiteY41" fmla="*/ 1425704 h 1726917"/>
              <a:gd name="connsiteX42" fmla="*/ 2873828 w 8119068"/>
              <a:gd name="connsiteY42" fmla="*/ 1437274 h 1726917"/>
              <a:gd name="connsiteX43" fmla="*/ 3135086 w 8119068"/>
              <a:gd name="connsiteY43" fmla="*/ 1447323 h 1726917"/>
              <a:gd name="connsiteX44" fmla="*/ 3294188 w 8119068"/>
              <a:gd name="connsiteY44" fmla="*/ 1455294 h 1726917"/>
              <a:gd name="connsiteX45" fmla="*/ 3498268 w 8119068"/>
              <a:gd name="connsiteY45" fmla="*/ 1438871 h 1726917"/>
              <a:gd name="connsiteX46" fmla="*/ 3559903 w 8119068"/>
              <a:gd name="connsiteY46" fmla="*/ 1431146 h 1726917"/>
              <a:gd name="connsiteX47" fmla="*/ 3616828 w 8119068"/>
              <a:gd name="connsiteY47" fmla="*/ 1415833 h 1726917"/>
              <a:gd name="connsiteX48" fmla="*/ 3631905 w 8119068"/>
              <a:gd name="connsiteY48" fmla="*/ 1587588 h 1726917"/>
              <a:gd name="connsiteX49" fmla="*/ 3743002 w 8119068"/>
              <a:gd name="connsiteY49" fmla="*/ 1552276 h 1726917"/>
              <a:gd name="connsiteX50" fmla="*/ 3866669 w 8119068"/>
              <a:gd name="connsiteY50" fmla="*/ 1418440 h 1726917"/>
              <a:gd name="connsiteX51" fmla="*/ 3974976 w 8119068"/>
              <a:gd name="connsiteY51" fmla="*/ 1418694 h 1726917"/>
              <a:gd name="connsiteX52" fmla="*/ 4118156 w 8119068"/>
              <a:gd name="connsiteY52" fmla="*/ 1408392 h 1726917"/>
              <a:gd name="connsiteX53" fmla="*/ 4199639 w 8119068"/>
              <a:gd name="connsiteY53" fmla="*/ 1404087 h 1726917"/>
              <a:gd name="connsiteX54" fmla="*/ 4263850 w 8119068"/>
              <a:gd name="connsiteY54" fmla="*/ 1406290 h 1726917"/>
              <a:gd name="connsiteX55" fmla="*/ 4371310 w 8119068"/>
              <a:gd name="connsiteY55" fmla="*/ 1403709 h 1726917"/>
              <a:gd name="connsiteX56" fmla="*/ 4441371 w 8119068"/>
              <a:gd name="connsiteY56" fmla="*/ 1407129 h 1726917"/>
              <a:gd name="connsiteX57" fmla="*/ 4481565 w 8119068"/>
              <a:gd name="connsiteY57" fmla="*/ 1437274 h 1726917"/>
              <a:gd name="connsiteX58" fmla="*/ 4491613 w 8119068"/>
              <a:gd name="connsiteY58" fmla="*/ 1467419 h 1726917"/>
              <a:gd name="connsiteX59" fmla="*/ 4551903 w 8119068"/>
              <a:gd name="connsiteY59" fmla="*/ 1497564 h 1726917"/>
              <a:gd name="connsiteX60" fmla="*/ 4612193 w 8119068"/>
              <a:gd name="connsiteY60" fmla="*/ 1557854 h 1726917"/>
              <a:gd name="connsiteX61" fmla="*/ 4822411 w 8119068"/>
              <a:gd name="connsiteY61" fmla="*/ 1564315 h 1726917"/>
              <a:gd name="connsiteX62" fmla="*/ 4964869 w 8119068"/>
              <a:gd name="connsiteY62" fmla="*/ 1398583 h 1726917"/>
              <a:gd name="connsiteX63" fmla="*/ 5409422 w 8119068"/>
              <a:gd name="connsiteY63" fmla="*/ 1517156 h 1726917"/>
              <a:gd name="connsiteX64" fmla="*/ 5451260 w 8119068"/>
              <a:gd name="connsiteY64" fmla="*/ 1424743 h 1726917"/>
              <a:gd name="connsiteX65" fmla="*/ 5579355 w 8119068"/>
              <a:gd name="connsiteY65" fmla="*/ 1414695 h 1726917"/>
              <a:gd name="connsiteX66" fmla="*/ 5787016 w 8119068"/>
              <a:gd name="connsiteY66" fmla="*/ 1690882 h 1726917"/>
              <a:gd name="connsiteX67" fmla="*/ 5920148 w 8119068"/>
              <a:gd name="connsiteY67" fmla="*/ 1629960 h 1726917"/>
              <a:gd name="connsiteX68" fmla="*/ 6018684 w 8119068"/>
              <a:gd name="connsiteY68" fmla="*/ 1721405 h 1726917"/>
              <a:gd name="connsiteX69" fmla="*/ 6059156 w 8119068"/>
              <a:gd name="connsiteY69" fmla="*/ 1437274 h 1726917"/>
              <a:gd name="connsiteX70" fmla="*/ 6129494 w 8119068"/>
              <a:gd name="connsiteY70" fmla="*/ 1407129 h 1726917"/>
              <a:gd name="connsiteX71" fmla="*/ 6229978 w 8119068"/>
              <a:gd name="connsiteY71" fmla="*/ 1397081 h 1726917"/>
              <a:gd name="connsiteX72" fmla="*/ 6280220 w 8119068"/>
              <a:gd name="connsiteY72" fmla="*/ 1376984 h 1726917"/>
              <a:gd name="connsiteX73" fmla="*/ 6320413 w 8119068"/>
              <a:gd name="connsiteY73" fmla="*/ 1366936 h 1726917"/>
              <a:gd name="connsiteX74" fmla="*/ 6340510 w 8119068"/>
              <a:gd name="connsiteY74" fmla="*/ 1336791 h 1726917"/>
              <a:gd name="connsiteX75" fmla="*/ 6370655 w 8119068"/>
              <a:gd name="connsiteY75" fmla="*/ 1326742 h 1726917"/>
              <a:gd name="connsiteX76" fmla="*/ 6451042 w 8119068"/>
              <a:gd name="connsiteY76" fmla="*/ 1316694 h 1726917"/>
              <a:gd name="connsiteX77" fmla="*/ 7325248 w 8119068"/>
              <a:gd name="connsiteY77" fmla="*/ 1306646 h 1726917"/>
              <a:gd name="connsiteX78" fmla="*/ 7415683 w 8119068"/>
              <a:gd name="connsiteY78" fmla="*/ 1276501 h 1726917"/>
              <a:gd name="connsiteX79" fmla="*/ 7475974 w 8119068"/>
              <a:gd name="connsiteY79" fmla="*/ 1256404 h 1726917"/>
              <a:gd name="connsiteX80" fmla="*/ 7506119 w 8119068"/>
              <a:gd name="connsiteY80" fmla="*/ 1246356 h 1726917"/>
              <a:gd name="connsiteX81" fmla="*/ 7556360 w 8119068"/>
              <a:gd name="connsiteY81" fmla="*/ 1196114 h 1726917"/>
              <a:gd name="connsiteX82" fmla="*/ 7576457 w 8119068"/>
              <a:gd name="connsiteY82" fmla="*/ 1165969 h 1726917"/>
              <a:gd name="connsiteX83" fmla="*/ 7606602 w 8119068"/>
              <a:gd name="connsiteY83" fmla="*/ 1145872 h 1726917"/>
              <a:gd name="connsiteX84" fmla="*/ 7676941 w 8119068"/>
              <a:gd name="connsiteY84" fmla="*/ 1105679 h 1726917"/>
              <a:gd name="connsiteX85" fmla="*/ 7707086 w 8119068"/>
              <a:gd name="connsiteY85" fmla="*/ 1075534 h 1726917"/>
              <a:gd name="connsiteX86" fmla="*/ 7737231 w 8119068"/>
              <a:gd name="connsiteY86" fmla="*/ 1055437 h 1726917"/>
              <a:gd name="connsiteX87" fmla="*/ 7757327 w 8119068"/>
              <a:gd name="connsiteY87" fmla="*/ 1015243 h 1726917"/>
              <a:gd name="connsiteX88" fmla="*/ 7787472 w 8119068"/>
              <a:gd name="connsiteY88" fmla="*/ 985098 h 1726917"/>
              <a:gd name="connsiteX89" fmla="*/ 7817617 w 8119068"/>
              <a:gd name="connsiteY89" fmla="*/ 944905 h 1726917"/>
              <a:gd name="connsiteX90" fmla="*/ 7827666 w 8119068"/>
              <a:gd name="connsiteY90" fmla="*/ 894663 h 1726917"/>
              <a:gd name="connsiteX91" fmla="*/ 7837714 w 8119068"/>
              <a:gd name="connsiteY91" fmla="*/ 864518 h 1726917"/>
              <a:gd name="connsiteX92" fmla="*/ 7847763 w 8119068"/>
              <a:gd name="connsiteY92" fmla="*/ 723841 h 1726917"/>
              <a:gd name="connsiteX93" fmla="*/ 7867859 w 8119068"/>
              <a:gd name="connsiteY93" fmla="*/ 683648 h 1726917"/>
              <a:gd name="connsiteX94" fmla="*/ 7877908 w 8119068"/>
              <a:gd name="connsiteY94" fmla="*/ 653503 h 1726917"/>
              <a:gd name="connsiteX95" fmla="*/ 7887956 w 8119068"/>
              <a:gd name="connsiteY95" fmla="*/ 522874 h 1726917"/>
              <a:gd name="connsiteX96" fmla="*/ 7908053 w 8119068"/>
              <a:gd name="connsiteY96" fmla="*/ 462584 h 1726917"/>
              <a:gd name="connsiteX97" fmla="*/ 7928149 w 8119068"/>
              <a:gd name="connsiteY97" fmla="*/ 402294 h 1726917"/>
              <a:gd name="connsiteX98" fmla="*/ 7938198 w 8119068"/>
              <a:gd name="connsiteY98" fmla="*/ 372149 h 1726917"/>
              <a:gd name="connsiteX99" fmla="*/ 7958294 w 8119068"/>
              <a:gd name="connsiteY99" fmla="*/ 342004 h 1726917"/>
              <a:gd name="connsiteX100" fmla="*/ 7988439 w 8119068"/>
              <a:gd name="connsiteY100" fmla="*/ 231472 h 1726917"/>
              <a:gd name="connsiteX101" fmla="*/ 8008536 w 8119068"/>
              <a:gd name="connsiteY101" fmla="*/ 191279 h 1726917"/>
              <a:gd name="connsiteX102" fmla="*/ 8018585 w 8119068"/>
              <a:gd name="connsiteY102" fmla="*/ 161134 h 1726917"/>
              <a:gd name="connsiteX103" fmla="*/ 8038681 w 8119068"/>
              <a:gd name="connsiteY103" fmla="*/ 70698 h 1726917"/>
              <a:gd name="connsiteX104" fmla="*/ 8109020 w 8119068"/>
              <a:gd name="connsiteY104" fmla="*/ 360 h 1726917"/>
              <a:gd name="connsiteX105" fmla="*/ 8119068 w 8119068"/>
              <a:gd name="connsiteY105" fmla="*/ 360 h 1726917"/>
              <a:gd name="connsiteX0" fmla="*/ 0 w 8119068"/>
              <a:gd name="connsiteY0" fmla="*/ 392246 h 1726917"/>
              <a:gd name="connsiteX1" fmla="*/ 20097 w 8119068"/>
              <a:gd name="connsiteY1" fmla="*/ 472632 h 1726917"/>
              <a:gd name="connsiteX2" fmla="*/ 40193 w 8119068"/>
              <a:gd name="connsiteY2" fmla="*/ 502778 h 1726917"/>
              <a:gd name="connsiteX3" fmla="*/ 90435 w 8119068"/>
              <a:gd name="connsiteY3" fmla="*/ 573116 h 1726917"/>
              <a:gd name="connsiteX4" fmla="*/ 120580 w 8119068"/>
              <a:gd name="connsiteY4" fmla="*/ 633406 h 1726917"/>
              <a:gd name="connsiteX5" fmla="*/ 190919 w 8119068"/>
              <a:gd name="connsiteY5" fmla="*/ 743938 h 1726917"/>
              <a:gd name="connsiteX6" fmla="*/ 221064 w 8119068"/>
              <a:gd name="connsiteY6" fmla="*/ 764035 h 1726917"/>
              <a:gd name="connsiteX7" fmla="*/ 241160 w 8119068"/>
              <a:gd name="connsiteY7" fmla="*/ 794180 h 1726917"/>
              <a:gd name="connsiteX8" fmla="*/ 251209 w 8119068"/>
              <a:gd name="connsiteY8" fmla="*/ 824325 h 1726917"/>
              <a:gd name="connsiteX9" fmla="*/ 281354 w 8119068"/>
              <a:gd name="connsiteY9" fmla="*/ 844421 h 1726917"/>
              <a:gd name="connsiteX10" fmla="*/ 321547 w 8119068"/>
              <a:gd name="connsiteY10" fmla="*/ 874567 h 1726917"/>
              <a:gd name="connsiteX11" fmla="*/ 351692 w 8119068"/>
              <a:gd name="connsiteY11" fmla="*/ 904712 h 1726917"/>
              <a:gd name="connsiteX12" fmla="*/ 422031 w 8119068"/>
              <a:gd name="connsiteY12" fmla="*/ 944905 h 1726917"/>
              <a:gd name="connsiteX13" fmla="*/ 442127 w 8119068"/>
              <a:gd name="connsiteY13" fmla="*/ 995147 h 1726917"/>
              <a:gd name="connsiteX14" fmla="*/ 502417 w 8119068"/>
              <a:gd name="connsiteY14" fmla="*/ 1055437 h 1726917"/>
              <a:gd name="connsiteX15" fmla="*/ 532563 w 8119068"/>
              <a:gd name="connsiteY15" fmla="*/ 1115727 h 1726917"/>
              <a:gd name="connsiteX16" fmla="*/ 562708 w 8119068"/>
              <a:gd name="connsiteY16" fmla="*/ 1135824 h 1726917"/>
              <a:gd name="connsiteX17" fmla="*/ 572756 w 8119068"/>
              <a:gd name="connsiteY17" fmla="*/ 1165969 h 1726917"/>
              <a:gd name="connsiteX18" fmla="*/ 622998 w 8119068"/>
              <a:gd name="connsiteY18" fmla="*/ 1226259 h 1726917"/>
              <a:gd name="connsiteX19" fmla="*/ 633046 w 8119068"/>
              <a:gd name="connsiteY19" fmla="*/ 1256404 h 1726917"/>
              <a:gd name="connsiteX20" fmla="*/ 763675 w 8119068"/>
              <a:gd name="connsiteY20" fmla="*/ 1326742 h 1726917"/>
              <a:gd name="connsiteX21" fmla="*/ 783771 w 8119068"/>
              <a:gd name="connsiteY21" fmla="*/ 1356887 h 1726917"/>
              <a:gd name="connsiteX22" fmla="*/ 844061 w 8119068"/>
              <a:gd name="connsiteY22" fmla="*/ 1397081 h 1726917"/>
              <a:gd name="connsiteX23" fmla="*/ 854110 w 8119068"/>
              <a:gd name="connsiteY23" fmla="*/ 1427226 h 1726917"/>
              <a:gd name="connsiteX24" fmla="*/ 904352 w 8119068"/>
              <a:gd name="connsiteY24" fmla="*/ 1477468 h 1726917"/>
              <a:gd name="connsiteX25" fmla="*/ 954593 w 8119068"/>
              <a:gd name="connsiteY25" fmla="*/ 1487516 h 1726917"/>
              <a:gd name="connsiteX26" fmla="*/ 1034980 w 8119068"/>
              <a:gd name="connsiteY26" fmla="*/ 1477468 h 1726917"/>
              <a:gd name="connsiteX27" fmla="*/ 1045028 w 8119068"/>
              <a:gd name="connsiteY27" fmla="*/ 1427226 h 1726917"/>
              <a:gd name="connsiteX28" fmla="*/ 1055077 w 8119068"/>
              <a:gd name="connsiteY28" fmla="*/ 1346839 h 1726917"/>
              <a:gd name="connsiteX29" fmla="*/ 1225899 w 8119068"/>
              <a:gd name="connsiteY29" fmla="*/ 1376984 h 1726917"/>
              <a:gd name="connsiteX30" fmla="*/ 1798099 w 8119068"/>
              <a:gd name="connsiteY30" fmla="*/ 1407381 h 1726917"/>
              <a:gd name="connsiteX31" fmla="*/ 1950214 w 8119068"/>
              <a:gd name="connsiteY31" fmla="*/ 1519177 h 1726917"/>
              <a:gd name="connsiteX32" fmla="*/ 2144758 w 8119068"/>
              <a:gd name="connsiteY32" fmla="*/ 1407509 h 1726917"/>
              <a:gd name="connsiteX33" fmla="*/ 2250831 w 8119068"/>
              <a:gd name="connsiteY33" fmla="*/ 1366936 h 1726917"/>
              <a:gd name="connsiteX34" fmla="*/ 2291024 w 8119068"/>
              <a:gd name="connsiteY34" fmla="*/ 1376984 h 1726917"/>
              <a:gd name="connsiteX35" fmla="*/ 2331210 w 8119068"/>
              <a:gd name="connsiteY35" fmla="*/ 1367896 h 1726917"/>
              <a:gd name="connsiteX36" fmla="*/ 2406584 w 8119068"/>
              <a:gd name="connsiteY36" fmla="*/ 1384017 h 1726917"/>
              <a:gd name="connsiteX37" fmla="*/ 2491979 w 8119068"/>
              <a:gd name="connsiteY37" fmla="*/ 1405328 h 1726917"/>
              <a:gd name="connsiteX38" fmla="*/ 2584940 w 8119068"/>
              <a:gd name="connsiteY38" fmla="*/ 1405047 h 1726917"/>
              <a:gd name="connsiteX39" fmla="*/ 2705527 w 8119068"/>
              <a:gd name="connsiteY39" fmla="*/ 1410691 h 1726917"/>
              <a:gd name="connsiteX40" fmla="*/ 2753254 w 8119068"/>
              <a:gd name="connsiteY40" fmla="*/ 1422262 h 1726917"/>
              <a:gd name="connsiteX41" fmla="*/ 2798469 w 8119068"/>
              <a:gd name="connsiteY41" fmla="*/ 1425704 h 1726917"/>
              <a:gd name="connsiteX42" fmla="*/ 2873828 w 8119068"/>
              <a:gd name="connsiteY42" fmla="*/ 1437274 h 1726917"/>
              <a:gd name="connsiteX43" fmla="*/ 3135086 w 8119068"/>
              <a:gd name="connsiteY43" fmla="*/ 1447323 h 1726917"/>
              <a:gd name="connsiteX44" fmla="*/ 3294188 w 8119068"/>
              <a:gd name="connsiteY44" fmla="*/ 1455294 h 1726917"/>
              <a:gd name="connsiteX45" fmla="*/ 3498268 w 8119068"/>
              <a:gd name="connsiteY45" fmla="*/ 1438871 h 1726917"/>
              <a:gd name="connsiteX46" fmla="*/ 3559903 w 8119068"/>
              <a:gd name="connsiteY46" fmla="*/ 1431146 h 1726917"/>
              <a:gd name="connsiteX47" fmla="*/ 3616828 w 8119068"/>
              <a:gd name="connsiteY47" fmla="*/ 1415833 h 1726917"/>
              <a:gd name="connsiteX48" fmla="*/ 3631905 w 8119068"/>
              <a:gd name="connsiteY48" fmla="*/ 1587588 h 1726917"/>
              <a:gd name="connsiteX49" fmla="*/ 3743002 w 8119068"/>
              <a:gd name="connsiteY49" fmla="*/ 1552276 h 1726917"/>
              <a:gd name="connsiteX50" fmla="*/ 3866669 w 8119068"/>
              <a:gd name="connsiteY50" fmla="*/ 1418440 h 1726917"/>
              <a:gd name="connsiteX51" fmla="*/ 3974976 w 8119068"/>
              <a:gd name="connsiteY51" fmla="*/ 1418694 h 1726917"/>
              <a:gd name="connsiteX52" fmla="*/ 4118156 w 8119068"/>
              <a:gd name="connsiteY52" fmla="*/ 1408392 h 1726917"/>
              <a:gd name="connsiteX53" fmla="*/ 4199639 w 8119068"/>
              <a:gd name="connsiteY53" fmla="*/ 1404087 h 1726917"/>
              <a:gd name="connsiteX54" fmla="*/ 4263850 w 8119068"/>
              <a:gd name="connsiteY54" fmla="*/ 1406290 h 1726917"/>
              <a:gd name="connsiteX55" fmla="*/ 4371310 w 8119068"/>
              <a:gd name="connsiteY55" fmla="*/ 1403709 h 1726917"/>
              <a:gd name="connsiteX56" fmla="*/ 4441371 w 8119068"/>
              <a:gd name="connsiteY56" fmla="*/ 1407129 h 1726917"/>
              <a:gd name="connsiteX57" fmla="*/ 4481565 w 8119068"/>
              <a:gd name="connsiteY57" fmla="*/ 1437274 h 1726917"/>
              <a:gd name="connsiteX58" fmla="*/ 4491613 w 8119068"/>
              <a:gd name="connsiteY58" fmla="*/ 1467419 h 1726917"/>
              <a:gd name="connsiteX59" fmla="*/ 4551903 w 8119068"/>
              <a:gd name="connsiteY59" fmla="*/ 1497564 h 1726917"/>
              <a:gd name="connsiteX60" fmla="*/ 4612193 w 8119068"/>
              <a:gd name="connsiteY60" fmla="*/ 1557854 h 1726917"/>
              <a:gd name="connsiteX61" fmla="*/ 4822411 w 8119068"/>
              <a:gd name="connsiteY61" fmla="*/ 1564315 h 1726917"/>
              <a:gd name="connsiteX62" fmla="*/ 4964869 w 8119068"/>
              <a:gd name="connsiteY62" fmla="*/ 1398583 h 1726917"/>
              <a:gd name="connsiteX63" fmla="*/ 5319006 w 8119068"/>
              <a:gd name="connsiteY63" fmla="*/ 1415151 h 1726917"/>
              <a:gd name="connsiteX64" fmla="*/ 5451260 w 8119068"/>
              <a:gd name="connsiteY64" fmla="*/ 1424743 h 1726917"/>
              <a:gd name="connsiteX65" fmla="*/ 5579355 w 8119068"/>
              <a:gd name="connsiteY65" fmla="*/ 1414695 h 1726917"/>
              <a:gd name="connsiteX66" fmla="*/ 5787016 w 8119068"/>
              <a:gd name="connsiteY66" fmla="*/ 1690882 h 1726917"/>
              <a:gd name="connsiteX67" fmla="*/ 5920148 w 8119068"/>
              <a:gd name="connsiteY67" fmla="*/ 1629960 h 1726917"/>
              <a:gd name="connsiteX68" fmla="*/ 6018684 w 8119068"/>
              <a:gd name="connsiteY68" fmla="*/ 1721405 h 1726917"/>
              <a:gd name="connsiteX69" fmla="*/ 6059156 w 8119068"/>
              <a:gd name="connsiteY69" fmla="*/ 1437274 h 1726917"/>
              <a:gd name="connsiteX70" fmla="*/ 6129494 w 8119068"/>
              <a:gd name="connsiteY70" fmla="*/ 1407129 h 1726917"/>
              <a:gd name="connsiteX71" fmla="*/ 6229978 w 8119068"/>
              <a:gd name="connsiteY71" fmla="*/ 1397081 h 1726917"/>
              <a:gd name="connsiteX72" fmla="*/ 6280220 w 8119068"/>
              <a:gd name="connsiteY72" fmla="*/ 1376984 h 1726917"/>
              <a:gd name="connsiteX73" fmla="*/ 6320413 w 8119068"/>
              <a:gd name="connsiteY73" fmla="*/ 1366936 h 1726917"/>
              <a:gd name="connsiteX74" fmla="*/ 6340510 w 8119068"/>
              <a:gd name="connsiteY74" fmla="*/ 1336791 h 1726917"/>
              <a:gd name="connsiteX75" fmla="*/ 6370655 w 8119068"/>
              <a:gd name="connsiteY75" fmla="*/ 1326742 h 1726917"/>
              <a:gd name="connsiteX76" fmla="*/ 6451042 w 8119068"/>
              <a:gd name="connsiteY76" fmla="*/ 1316694 h 1726917"/>
              <a:gd name="connsiteX77" fmla="*/ 7325248 w 8119068"/>
              <a:gd name="connsiteY77" fmla="*/ 1306646 h 1726917"/>
              <a:gd name="connsiteX78" fmla="*/ 7415683 w 8119068"/>
              <a:gd name="connsiteY78" fmla="*/ 1276501 h 1726917"/>
              <a:gd name="connsiteX79" fmla="*/ 7475974 w 8119068"/>
              <a:gd name="connsiteY79" fmla="*/ 1256404 h 1726917"/>
              <a:gd name="connsiteX80" fmla="*/ 7506119 w 8119068"/>
              <a:gd name="connsiteY80" fmla="*/ 1246356 h 1726917"/>
              <a:gd name="connsiteX81" fmla="*/ 7556360 w 8119068"/>
              <a:gd name="connsiteY81" fmla="*/ 1196114 h 1726917"/>
              <a:gd name="connsiteX82" fmla="*/ 7576457 w 8119068"/>
              <a:gd name="connsiteY82" fmla="*/ 1165969 h 1726917"/>
              <a:gd name="connsiteX83" fmla="*/ 7606602 w 8119068"/>
              <a:gd name="connsiteY83" fmla="*/ 1145872 h 1726917"/>
              <a:gd name="connsiteX84" fmla="*/ 7676941 w 8119068"/>
              <a:gd name="connsiteY84" fmla="*/ 1105679 h 1726917"/>
              <a:gd name="connsiteX85" fmla="*/ 7707086 w 8119068"/>
              <a:gd name="connsiteY85" fmla="*/ 1075534 h 1726917"/>
              <a:gd name="connsiteX86" fmla="*/ 7737231 w 8119068"/>
              <a:gd name="connsiteY86" fmla="*/ 1055437 h 1726917"/>
              <a:gd name="connsiteX87" fmla="*/ 7757327 w 8119068"/>
              <a:gd name="connsiteY87" fmla="*/ 1015243 h 1726917"/>
              <a:gd name="connsiteX88" fmla="*/ 7787472 w 8119068"/>
              <a:gd name="connsiteY88" fmla="*/ 985098 h 1726917"/>
              <a:gd name="connsiteX89" fmla="*/ 7817617 w 8119068"/>
              <a:gd name="connsiteY89" fmla="*/ 944905 h 1726917"/>
              <a:gd name="connsiteX90" fmla="*/ 7827666 w 8119068"/>
              <a:gd name="connsiteY90" fmla="*/ 894663 h 1726917"/>
              <a:gd name="connsiteX91" fmla="*/ 7837714 w 8119068"/>
              <a:gd name="connsiteY91" fmla="*/ 864518 h 1726917"/>
              <a:gd name="connsiteX92" fmla="*/ 7847763 w 8119068"/>
              <a:gd name="connsiteY92" fmla="*/ 723841 h 1726917"/>
              <a:gd name="connsiteX93" fmla="*/ 7867859 w 8119068"/>
              <a:gd name="connsiteY93" fmla="*/ 683648 h 1726917"/>
              <a:gd name="connsiteX94" fmla="*/ 7877908 w 8119068"/>
              <a:gd name="connsiteY94" fmla="*/ 653503 h 1726917"/>
              <a:gd name="connsiteX95" fmla="*/ 7887956 w 8119068"/>
              <a:gd name="connsiteY95" fmla="*/ 522874 h 1726917"/>
              <a:gd name="connsiteX96" fmla="*/ 7908053 w 8119068"/>
              <a:gd name="connsiteY96" fmla="*/ 462584 h 1726917"/>
              <a:gd name="connsiteX97" fmla="*/ 7928149 w 8119068"/>
              <a:gd name="connsiteY97" fmla="*/ 402294 h 1726917"/>
              <a:gd name="connsiteX98" fmla="*/ 7938198 w 8119068"/>
              <a:gd name="connsiteY98" fmla="*/ 372149 h 1726917"/>
              <a:gd name="connsiteX99" fmla="*/ 7958294 w 8119068"/>
              <a:gd name="connsiteY99" fmla="*/ 342004 h 1726917"/>
              <a:gd name="connsiteX100" fmla="*/ 7988439 w 8119068"/>
              <a:gd name="connsiteY100" fmla="*/ 231472 h 1726917"/>
              <a:gd name="connsiteX101" fmla="*/ 8008536 w 8119068"/>
              <a:gd name="connsiteY101" fmla="*/ 191279 h 1726917"/>
              <a:gd name="connsiteX102" fmla="*/ 8018585 w 8119068"/>
              <a:gd name="connsiteY102" fmla="*/ 161134 h 1726917"/>
              <a:gd name="connsiteX103" fmla="*/ 8038681 w 8119068"/>
              <a:gd name="connsiteY103" fmla="*/ 70698 h 1726917"/>
              <a:gd name="connsiteX104" fmla="*/ 8109020 w 8119068"/>
              <a:gd name="connsiteY104" fmla="*/ 360 h 1726917"/>
              <a:gd name="connsiteX105" fmla="*/ 8119068 w 8119068"/>
              <a:gd name="connsiteY105" fmla="*/ 360 h 1726917"/>
              <a:gd name="connsiteX0" fmla="*/ 0 w 8119068"/>
              <a:gd name="connsiteY0" fmla="*/ 392246 h 1700186"/>
              <a:gd name="connsiteX1" fmla="*/ 20097 w 8119068"/>
              <a:gd name="connsiteY1" fmla="*/ 472632 h 1700186"/>
              <a:gd name="connsiteX2" fmla="*/ 40193 w 8119068"/>
              <a:gd name="connsiteY2" fmla="*/ 502778 h 1700186"/>
              <a:gd name="connsiteX3" fmla="*/ 90435 w 8119068"/>
              <a:gd name="connsiteY3" fmla="*/ 573116 h 1700186"/>
              <a:gd name="connsiteX4" fmla="*/ 120580 w 8119068"/>
              <a:gd name="connsiteY4" fmla="*/ 633406 h 1700186"/>
              <a:gd name="connsiteX5" fmla="*/ 190919 w 8119068"/>
              <a:gd name="connsiteY5" fmla="*/ 743938 h 1700186"/>
              <a:gd name="connsiteX6" fmla="*/ 221064 w 8119068"/>
              <a:gd name="connsiteY6" fmla="*/ 764035 h 1700186"/>
              <a:gd name="connsiteX7" fmla="*/ 241160 w 8119068"/>
              <a:gd name="connsiteY7" fmla="*/ 794180 h 1700186"/>
              <a:gd name="connsiteX8" fmla="*/ 251209 w 8119068"/>
              <a:gd name="connsiteY8" fmla="*/ 824325 h 1700186"/>
              <a:gd name="connsiteX9" fmla="*/ 281354 w 8119068"/>
              <a:gd name="connsiteY9" fmla="*/ 844421 h 1700186"/>
              <a:gd name="connsiteX10" fmla="*/ 321547 w 8119068"/>
              <a:gd name="connsiteY10" fmla="*/ 874567 h 1700186"/>
              <a:gd name="connsiteX11" fmla="*/ 351692 w 8119068"/>
              <a:gd name="connsiteY11" fmla="*/ 904712 h 1700186"/>
              <a:gd name="connsiteX12" fmla="*/ 422031 w 8119068"/>
              <a:gd name="connsiteY12" fmla="*/ 944905 h 1700186"/>
              <a:gd name="connsiteX13" fmla="*/ 442127 w 8119068"/>
              <a:gd name="connsiteY13" fmla="*/ 995147 h 1700186"/>
              <a:gd name="connsiteX14" fmla="*/ 502417 w 8119068"/>
              <a:gd name="connsiteY14" fmla="*/ 1055437 h 1700186"/>
              <a:gd name="connsiteX15" fmla="*/ 532563 w 8119068"/>
              <a:gd name="connsiteY15" fmla="*/ 1115727 h 1700186"/>
              <a:gd name="connsiteX16" fmla="*/ 562708 w 8119068"/>
              <a:gd name="connsiteY16" fmla="*/ 1135824 h 1700186"/>
              <a:gd name="connsiteX17" fmla="*/ 572756 w 8119068"/>
              <a:gd name="connsiteY17" fmla="*/ 1165969 h 1700186"/>
              <a:gd name="connsiteX18" fmla="*/ 622998 w 8119068"/>
              <a:gd name="connsiteY18" fmla="*/ 1226259 h 1700186"/>
              <a:gd name="connsiteX19" fmla="*/ 633046 w 8119068"/>
              <a:gd name="connsiteY19" fmla="*/ 1256404 h 1700186"/>
              <a:gd name="connsiteX20" fmla="*/ 763675 w 8119068"/>
              <a:gd name="connsiteY20" fmla="*/ 1326742 h 1700186"/>
              <a:gd name="connsiteX21" fmla="*/ 783771 w 8119068"/>
              <a:gd name="connsiteY21" fmla="*/ 1356887 h 1700186"/>
              <a:gd name="connsiteX22" fmla="*/ 844061 w 8119068"/>
              <a:gd name="connsiteY22" fmla="*/ 1397081 h 1700186"/>
              <a:gd name="connsiteX23" fmla="*/ 854110 w 8119068"/>
              <a:gd name="connsiteY23" fmla="*/ 1427226 h 1700186"/>
              <a:gd name="connsiteX24" fmla="*/ 904352 w 8119068"/>
              <a:gd name="connsiteY24" fmla="*/ 1477468 h 1700186"/>
              <a:gd name="connsiteX25" fmla="*/ 954593 w 8119068"/>
              <a:gd name="connsiteY25" fmla="*/ 1487516 h 1700186"/>
              <a:gd name="connsiteX26" fmla="*/ 1034980 w 8119068"/>
              <a:gd name="connsiteY26" fmla="*/ 1477468 h 1700186"/>
              <a:gd name="connsiteX27" fmla="*/ 1045028 w 8119068"/>
              <a:gd name="connsiteY27" fmla="*/ 1427226 h 1700186"/>
              <a:gd name="connsiteX28" fmla="*/ 1055077 w 8119068"/>
              <a:gd name="connsiteY28" fmla="*/ 1346839 h 1700186"/>
              <a:gd name="connsiteX29" fmla="*/ 1225899 w 8119068"/>
              <a:gd name="connsiteY29" fmla="*/ 1376984 h 1700186"/>
              <a:gd name="connsiteX30" fmla="*/ 1798099 w 8119068"/>
              <a:gd name="connsiteY30" fmla="*/ 1407381 h 1700186"/>
              <a:gd name="connsiteX31" fmla="*/ 1950214 w 8119068"/>
              <a:gd name="connsiteY31" fmla="*/ 1519177 h 1700186"/>
              <a:gd name="connsiteX32" fmla="*/ 2144758 w 8119068"/>
              <a:gd name="connsiteY32" fmla="*/ 1407509 h 1700186"/>
              <a:gd name="connsiteX33" fmla="*/ 2250831 w 8119068"/>
              <a:gd name="connsiteY33" fmla="*/ 1366936 h 1700186"/>
              <a:gd name="connsiteX34" fmla="*/ 2291024 w 8119068"/>
              <a:gd name="connsiteY34" fmla="*/ 1376984 h 1700186"/>
              <a:gd name="connsiteX35" fmla="*/ 2331210 w 8119068"/>
              <a:gd name="connsiteY35" fmla="*/ 1367896 h 1700186"/>
              <a:gd name="connsiteX36" fmla="*/ 2406584 w 8119068"/>
              <a:gd name="connsiteY36" fmla="*/ 1384017 h 1700186"/>
              <a:gd name="connsiteX37" fmla="*/ 2491979 w 8119068"/>
              <a:gd name="connsiteY37" fmla="*/ 1405328 h 1700186"/>
              <a:gd name="connsiteX38" fmla="*/ 2584940 w 8119068"/>
              <a:gd name="connsiteY38" fmla="*/ 1405047 h 1700186"/>
              <a:gd name="connsiteX39" fmla="*/ 2705527 w 8119068"/>
              <a:gd name="connsiteY39" fmla="*/ 1410691 h 1700186"/>
              <a:gd name="connsiteX40" fmla="*/ 2753254 w 8119068"/>
              <a:gd name="connsiteY40" fmla="*/ 1422262 h 1700186"/>
              <a:gd name="connsiteX41" fmla="*/ 2798469 w 8119068"/>
              <a:gd name="connsiteY41" fmla="*/ 1425704 h 1700186"/>
              <a:gd name="connsiteX42" fmla="*/ 2873828 w 8119068"/>
              <a:gd name="connsiteY42" fmla="*/ 1437274 h 1700186"/>
              <a:gd name="connsiteX43" fmla="*/ 3135086 w 8119068"/>
              <a:gd name="connsiteY43" fmla="*/ 1447323 h 1700186"/>
              <a:gd name="connsiteX44" fmla="*/ 3294188 w 8119068"/>
              <a:gd name="connsiteY44" fmla="*/ 1455294 h 1700186"/>
              <a:gd name="connsiteX45" fmla="*/ 3498268 w 8119068"/>
              <a:gd name="connsiteY45" fmla="*/ 1438871 h 1700186"/>
              <a:gd name="connsiteX46" fmla="*/ 3559903 w 8119068"/>
              <a:gd name="connsiteY46" fmla="*/ 1431146 h 1700186"/>
              <a:gd name="connsiteX47" fmla="*/ 3616828 w 8119068"/>
              <a:gd name="connsiteY47" fmla="*/ 1415833 h 1700186"/>
              <a:gd name="connsiteX48" fmla="*/ 3631905 w 8119068"/>
              <a:gd name="connsiteY48" fmla="*/ 1587588 h 1700186"/>
              <a:gd name="connsiteX49" fmla="*/ 3743002 w 8119068"/>
              <a:gd name="connsiteY49" fmla="*/ 1552276 h 1700186"/>
              <a:gd name="connsiteX50" fmla="*/ 3866669 w 8119068"/>
              <a:gd name="connsiteY50" fmla="*/ 1418440 h 1700186"/>
              <a:gd name="connsiteX51" fmla="*/ 3974976 w 8119068"/>
              <a:gd name="connsiteY51" fmla="*/ 1418694 h 1700186"/>
              <a:gd name="connsiteX52" fmla="*/ 4118156 w 8119068"/>
              <a:gd name="connsiteY52" fmla="*/ 1408392 h 1700186"/>
              <a:gd name="connsiteX53" fmla="*/ 4199639 w 8119068"/>
              <a:gd name="connsiteY53" fmla="*/ 1404087 h 1700186"/>
              <a:gd name="connsiteX54" fmla="*/ 4263850 w 8119068"/>
              <a:gd name="connsiteY54" fmla="*/ 1406290 h 1700186"/>
              <a:gd name="connsiteX55" fmla="*/ 4371310 w 8119068"/>
              <a:gd name="connsiteY55" fmla="*/ 1403709 h 1700186"/>
              <a:gd name="connsiteX56" fmla="*/ 4441371 w 8119068"/>
              <a:gd name="connsiteY56" fmla="*/ 1407129 h 1700186"/>
              <a:gd name="connsiteX57" fmla="*/ 4481565 w 8119068"/>
              <a:gd name="connsiteY57" fmla="*/ 1437274 h 1700186"/>
              <a:gd name="connsiteX58" fmla="*/ 4491613 w 8119068"/>
              <a:gd name="connsiteY58" fmla="*/ 1467419 h 1700186"/>
              <a:gd name="connsiteX59" fmla="*/ 4551903 w 8119068"/>
              <a:gd name="connsiteY59" fmla="*/ 1497564 h 1700186"/>
              <a:gd name="connsiteX60" fmla="*/ 4612193 w 8119068"/>
              <a:gd name="connsiteY60" fmla="*/ 1557854 h 1700186"/>
              <a:gd name="connsiteX61" fmla="*/ 4822411 w 8119068"/>
              <a:gd name="connsiteY61" fmla="*/ 1564315 h 1700186"/>
              <a:gd name="connsiteX62" fmla="*/ 4964869 w 8119068"/>
              <a:gd name="connsiteY62" fmla="*/ 1398583 h 1700186"/>
              <a:gd name="connsiteX63" fmla="*/ 5319006 w 8119068"/>
              <a:gd name="connsiteY63" fmla="*/ 1415151 h 1700186"/>
              <a:gd name="connsiteX64" fmla="*/ 5451260 w 8119068"/>
              <a:gd name="connsiteY64" fmla="*/ 1424743 h 1700186"/>
              <a:gd name="connsiteX65" fmla="*/ 5579355 w 8119068"/>
              <a:gd name="connsiteY65" fmla="*/ 1414695 h 1700186"/>
              <a:gd name="connsiteX66" fmla="*/ 5787016 w 8119068"/>
              <a:gd name="connsiteY66" fmla="*/ 1690882 h 1700186"/>
              <a:gd name="connsiteX67" fmla="*/ 5920148 w 8119068"/>
              <a:gd name="connsiteY67" fmla="*/ 1629960 h 1700186"/>
              <a:gd name="connsiteX68" fmla="*/ 5979603 w 8119068"/>
              <a:gd name="connsiteY68" fmla="*/ 1578960 h 1700186"/>
              <a:gd name="connsiteX69" fmla="*/ 6059156 w 8119068"/>
              <a:gd name="connsiteY69" fmla="*/ 1437274 h 1700186"/>
              <a:gd name="connsiteX70" fmla="*/ 6129494 w 8119068"/>
              <a:gd name="connsiteY70" fmla="*/ 1407129 h 1700186"/>
              <a:gd name="connsiteX71" fmla="*/ 6229978 w 8119068"/>
              <a:gd name="connsiteY71" fmla="*/ 1397081 h 1700186"/>
              <a:gd name="connsiteX72" fmla="*/ 6280220 w 8119068"/>
              <a:gd name="connsiteY72" fmla="*/ 1376984 h 1700186"/>
              <a:gd name="connsiteX73" fmla="*/ 6320413 w 8119068"/>
              <a:gd name="connsiteY73" fmla="*/ 1366936 h 1700186"/>
              <a:gd name="connsiteX74" fmla="*/ 6340510 w 8119068"/>
              <a:gd name="connsiteY74" fmla="*/ 1336791 h 1700186"/>
              <a:gd name="connsiteX75" fmla="*/ 6370655 w 8119068"/>
              <a:gd name="connsiteY75" fmla="*/ 1326742 h 1700186"/>
              <a:gd name="connsiteX76" fmla="*/ 6451042 w 8119068"/>
              <a:gd name="connsiteY76" fmla="*/ 1316694 h 1700186"/>
              <a:gd name="connsiteX77" fmla="*/ 7325248 w 8119068"/>
              <a:gd name="connsiteY77" fmla="*/ 1306646 h 1700186"/>
              <a:gd name="connsiteX78" fmla="*/ 7415683 w 8119068"/>
              <a:gd name="connsiteY78" fmla="*/ 1276501 h 1700186"/>
              <a:gd name="connsiteX79" fmla="*/ 7475974 w 8119068"/>
              <a:gd name="connsiteY79" fmla="*/ 1256404 h 1700186"/>
              <a:gd name="connsiteX80" fmla="*/ 7506119 w 8119068"/>
              <a:gd name="connsiteY80" fmla="*/ 1246356 h 1700186"/>
              <a:gd name="connsiteX81" fmla="*/ 7556360 w 8119068"/>
              <a:gd name="connsiteY81" fmla="*/ 1196114 h 1700186"/>
              <a:gd name="connsiteX82" fmla="*/ 7576457 w 8119068"/>
              <a:gd name="connsiteY82" fmla="*/ 1165969 h 1700186"/>
              <a:gd name="connsiteX83" fmla="*/ 7606602 w 8119068"/>
              <a:gd name="connsiteY83" fmla="*/ 1145872 h 1700186"/>
              <a:gd name="connsiteX84" fmla="*/ 7676941 w 8119068"/>
              <a:gd name="connsiteY84" fmla="*/ 1105679 h 1700186"/>
              <a:gd name="connsiteX85" fmla="*/ 7707086 w 8119068"/>
              <a:gd name="connsiteY85" fmla="*/ 1075534 h 1700186"/>
              <a:gd name="connsiteX86" fmla="*/ 7737231 w 8119068"/>
              <a:gd name="connsiteY86" fmla="*/ 1055437 h 1700186"/>
              <a:gd name="connsiteX87" fmla="*/ 7757327 w 8119068"/>
              <a:gd name="connsiteY87" fmla="*/ 1015243 h 1700186"/>
              <a:gd name="connsiteX88" fmla="*/ 7787472 w 8119068"/>
              <a:gd name="connsiteY88" fmla="*/ 985098 h 1700186"/>
              <a:gd name="connsiteX89" fmla="*/ 7817617 w 8119068"/>
              <a:gd name="connsiteY89" fmla="*/ 944905 h 1700186"/>
              <a:gd name="connsiteX90" fmla="*/ 7827666 w 8119068"/>
              <a:gd name="connsiteY90" fmla="*/ 894663 h 1700186"/>
              <a:gd name="connsiteX91" fmla="*/ 7837714 w 8119068"/>
              <a:gd name="connsiteY91" fmla="*/ 864518 h 1700186"/>
              <a:gd name="connsiteX92" fmla="*/ 7847763 w 8119068"/>
              <a:gd name="connsiteY92" fmla="*/ 723841 h 1700186"/>
              <a:gd name="connsiteX93" fmla="*/ 7867859 w 8119068"/>
              <a:gd name="connsiteY93" fmla="*/ 683648 h 1700186"/>
              <a:gd name="connsiteX94" fmla="*/ 7877908 w 8119068"/>
              <a:gd name="connsiteY94" fmla="*/ 653503 h 1700186"/>
              <a:gd name="connsiteX95" fmla="*/ 7887956 w 8119068"/>
              <a:gd name="connsiteY95" fmla="*/ 522874 h 1700186"/>
              <a:gd name="connsiteX96" fmla="*/ 7908053 w 8119068"/>
              <a:gd name="connsiteY96" fmla="*/ 462584 h 1700186"/>
              <a:gd name="connsiteX97" fmla="*/ 7928149 w 8119068"/>
              <a:gd name="connsiteY97" fmla="*/ 402294 h 1700186"/>
              <a:gd name="connsiteX98" fmla="*/ 7938198 w 8119068"/>
              <a:gd name="connsiteY98" fmla="*/ 372149 h 1700186"/>
              <a:gd name="connsiteX99" fmla="*/ 7958294 w 8119068"/>
              <a:gd name="connsiteY99" fmla="*/ 342004 h 1700186"/>
              <a:gd name="connsiteX100" fmla="*/ 7988439 w 8119068"/>
              <a:gd name="connsiteY100" fmla="*/ 231472 h 1700186"/>
              <a:gd name="connsiteX101" fmla="*/ 8008536 w 8119068"/>
              <a:gd name="connsiteY101" fmla="*/ 191279 h 1700186"/>
              <a:gd name="connsiteX102" fmla="*/ 8018585 w 8119068"/>
              <a:gd name="connsiteY102" fmla="*/ 161134 h 1700186"/>
              <a:gd name="connsiteX103" fmla="*/ 8038681 w 8119068"/>
              <a:gd name="connsiteY103" fmla="*/ 70698 h 1700186"/>
              <a:gd name="connsiteX104" fmla="*/ 8109020 w 8119068"/>
              <a:gd name="connsiteY104" fmla="*/ 360 h 1700186"/>
              <a:gd name="connsiteX105" fmla="*/ 8119068 w 8119068"/>
              <a:gd name="connsiteY105" fmla="*/ 360 h 1700186"/>
              <a:gd name="connsiteX0" fmla="*/ 0 w 8119068"/>
              <a:gd name="connsiteY0" fmla="*/ 392246 h 1700186"/>
              <a:gd name="connsiteX1" fmla="*/ 20097 w 8119068"/>
              <a:gd name="connsiteY1" fmla="*/ 472632 h 1700186"/>
              <a:gd name="connsiteX2" fmla="*/ 40193 w 8119068"/>
              <a:gd name="connsiteY2" fmla="*/ 502778 h 1700186"/>
              <a:gd name="connsiteX3" fmla="*/ 90435 w 8119068"/>
              <a:gd name="connsiteY3" fmla="*/ 573116 h 1700186"/>
              <a:gd name="connsiteX4" fmla="*/ 120580 w 8119068"/>
              <a:gd name="connsiteY4" fmla="*/ 633406 h 1700186"/>
              <a:gd name="connsiteX5" fmla="*/ 190919 w 8119068"/>
              <a:gd name="connsiteY5" fmla="*/ 743938 h 1700186"/>
              <a:gd name="connsiteX6" fmla="*/ 221064 w 8119068"/>
              <a:gd name="connsiteY6" fmla="*/ 764035 h 1700186"/>
              <a:gd name="connsiteX7" fmla="*/ 241160 w 8119068"/>
              <a:gd name="connsiteY7" fmla="*/ 794180 h 1700186"/>
              <a:gd name="connsiteX8" fmla="*/ 251209 w 8119068"/>
              <a:gd name="connsiteY8" fmla="*/ 824325 h 1700186"/>
              <a:gd name="connsiteX9" fmla="*/ 281354 w 8119068"/>
              <a:gd name="connsiteY9" fmla="*/ 844421 h 1700186"/>
              <a:gd name="connsiteX10" fmla="*/ 321547 w 8119068"/>
              <a:gd name="connsiteY10" fmla="*/ 874567 h 1700186"/>
              <a:gd name="connsiteX11" fmla="*/ 351692 w 8119068"/>
              <a:gd name="connsiteY11" fmla="*/ 904712 h 1700186"/>
              <a:gd name="connsiteX12" fmla="*/ 422031 w 8119068"/>
              <a:gd name="connsiteY12" fmla="*/ 944905 h 1700186"/>
              <a:gd name="connsiteX13" fmla="*/ 442127 w 8119068"/>
              <a:gd name="connsiteY13" fmla="*/ 995147 h 1700186"/>
              <a:gd name="connsiteX14" fmla="*/ 502417 w 8119068"/>
              <a:gd name="connsiteY14" fmla="*/ 1055437 h 1700186"/>
              <a:gd name="connsiteX15" fmla="*/ 532563 w 8119068"/>
              <a:gd name="connsiteY15" fmla="*/ 1115727 h 1700186"/>
              <a:gd name="connsiteX16" fmla="*/ 562708 w 8119068"/>
              <a:gd name="connsiteY16" fmla="*/ 1135824 h 1700186"/>
              <a:gd name="connsiteX17" fmla="*/ 572756 w 8119068"/>
              <a:gd name="connsiteY17" fmla="*/ 1165969 h 1700186"/>
              <a:gd name="connsiteX18" fmla="*/ 622998 w 8119068"/>
              <a:gd name="connsiteY18" fmla="*/ 1226259 h 1700186"/>
              <a:gd name="connsiteX19" fmla="*/ 633046 w 8119068"/>
              <a:gd name="connsiteY19" fmla="*/ 1256404 h 1700186"/>
              <a:gd name="connsiteX20" fmla="*/ 763675 w 8119068"/>
              <a:gd name="connsiteY20" fmla="*/ 1326742 h 1700186"/>
              <a:gd name="connsiteX21" fmla="*/ 783771 w 8119068"/>
              <a:gd name="connsiteY21" fmla="*/ 1356887 h 1700186"/>
              <a:gd name="connsiteX22" fmla="*/ 844061 w 8119068"/>
              <a:gd name="connsiteY22" fmla="*/ 1397081 h 1700186"/>
              <a:gd name="connsiteX23" fmla="*/ 854110 w 8119068"/>
              <a:gd name="connsiteY23" fmla="*/ 1427226 h 1700186"/>
              <a:gd name="connsiteX24" fmla="*/ 904352 w 8119068"/>
              <a:gd name="connsiteY24" fmla="*/ 1477468 h 1700186"/>
              <a:gd name="connsiteX25" fmla="*/ 954593 w 8119068"/>
              <a:gd name="connsiteY25" fmla="*/ 1487516 h 1700186"/>
              <a:gd name="connsiteX26" fmla="*/ 1034980 w 8119068"/>
              <a:gd name="connsiteY26" fmla="*/ 1477468 h 1700186"/>
              <a:gd name="connsiteX27" fmla="*/ 1045028 w 8119068"/>
              <a:gd name="connsiteY27" fmla="*/ 1427226 h 1700186"/>
              <a:gd name="connsiteX28" fmla="*/ 1055077 w 8119068"/>
              <a:gd name="connsiteY28" fmla="*/ 1346839 h 1700186"/>
              <a:gd name="connsiteX29" fmla="*/ 1225899 w 8119068"/>
              <a:gd name="connsiteY29" fmla="*/ 1376984 h 1700186"/>
              <a:gd name="connsiteX30" fmla="*/ 1798099 w 8119068"/>
              <a:gd name="connsiteY30" fmla="*/ 1407381 h 1700186"/>
              <a:gd name="connsiteX31" fmla="*/ 1950214 w 8119068"/>
              <a:gd name="connsiteY31" fmla="*/ 1519177 h 1700186"/>
              <a:gd name="connsiteX32" fmla="*/ 2144758 w 8119068"/>
              <a:gd name="connsiteY32" fmla="*/ 1407509 h 1700186"/>
              <a:gd name="connsiteX33" fmla="*/ 2250831 w 8119068"/>
              <a:gd name="connsiteY33" fmla="*/ 1366936 h 1700186"/>
              <a:gd name="connsiteX34" fmla="*/ 2291024 w 8119068"/>
              <a:gd name="connsiteY34" fmla="*/ 1376984 h 1700186"/>
              <a:gd name="connsiteX35" fmla="*/ 2331210 w 8119068"/>
              <a:gd name="connsiteY35" fmla="*/ 1367896 h 1700186"/>
              <a:gd name="connsiteX36" fmla="*/ 2406584 w 8119068"/>
              <a:gd name="connsiteY36" fmla="*/ 1384017 h 1700186"/>
              <a:gd name="connsiteX37" fmla="*/ 2491979 w 8119068"/>
              <a:gd name="connsiteY37" fmla="*/ 1405328 h 1700186"/>
              <a:gd name="connsiteX38" fmla="*/ 2584940 w 8119068"/>
              <a:gd name="connsiteY38" fmla="*/ 1405047 h 1700186"/>
              <a:gd name="connsiteX39" fmla="*/ 2705527 w 8119068"/>
              <a:gd name="connsiteY39" fmla="*/ 1410691 h 1700186"/>
              <a:gd name="connsiteX40" fmla="*/ 2753254 w 8119068"/>
              <a:gd name="connsiteY40" fmla="*/ 1422262 h 1700186"/>
              <a:gd name="connsiteX41" fmla="*/ 2798469 w 8119068"/>
              <a:gd name="connsiteY41" fmla="*/ 1425704 h 1700186"/>
              <a:gd name="connsiteX42" fmla="*/ 2873828 w 8119068"/>
              <a:gd name="connsiteY42" fmla="*/ 1437274 h 1700186"/>
              <a:gd name="connsiteX43" fmla="*/ 3135086 w 8119068"/>
              <a:gd name="connsiteY43" fmla="*/ 1447323 h 1700186"/>
              <a:gd name="connsiteX44" fmla="*/ 3294188 w 8119068"/>
              <a:gd name="connsiteY44" fmla="*/ 1455294 h 1700186"/>
              <a:gd name="connsiteX45" fmla="*/ 3498268 w 8119068"/>
              <a:gd name="connsiteY45" fmla="*/ 1438871 h 1700186"/>
              <a:gd name="connsiteX46" fmla="*/ 3559903 w 8119068"/>
              <a:gd name="connsiteY46" fmla="*/ 1431146 h 1700186"/>
              <a:gd name="connsiteX47" fmla="*/ 3616828 w 8119068"/>
              <a:gd name="connsiteY47" fmla="*/ 1415833 h 1700186"/>
              <a:gd name="connsiteX48" fmla="*/ 3631905 w 8119068"/>
              <a:gd name="connsiteY48" fmla="*/ 1587588 h 1700186"/>
              <a:gd name="connsiteX49" fmla="*/ 3743002 w 8119068"/>
              <a:gd name="connsiteY49" fmla="*/ 1552276 h 1700186"/>
              <a:gd name="connsiteX50" fmla="*/ 3866669 w 8119068"/>
              <a:gd name="connsiteY50" fmla="*/ 1418440 h 1700186"/>
              <a:gd name="connsiteX51" fmla="*/ 3974976 w 8119068"/>
              <a:gd name="connsiteY51" fmla="*/ 1418694 h 1700186"/>
              <a:gd name="connsiteX52" fmla="*/ 4118156 w 8119068"/>
              <a:gd name="connsiteY52" fmla="*/ 1408392 h 1700186"/>
              <a:gd name="connsiteX53" fmla="*/ 4199639 w 8119068"/>
              <a:gd name="connsiteY53" fmla="*/ 1404087 h 1700186"/>
              <a:gd name="connsiteX54" fmla="*/ 4263850 w 8119068"/>
              <a:gd name="connsiteY54" fmla="*/ 1406290 h 1700186"/>
              <a:gd name="connsiteX55" fmla="*/ 4371310 w 8119068"/>
              <a:gd name="connsiteY55" fmla="*/ 1403709 h 1700186"/>
              <a:gd name="connsiteX56" fmla="*/ 4441371 w 8119068"/>
              <a:gd name="connsiteY56" fmla="*/ 1407129 h 1700186"/>
              <a:gd name="connsiteX57" fmla="*/ 4481565 w 8119068"/>
              <a:gd name="connsiteY57" fmla="*/ 1437274 h 1700186"/>
              <a:gd name="connsiteX58" fmla="*/ 4491613 w 8119068"/>
              <a:gd name="connsiteY58" fmla="*/ 1467419 h 1700186"/>
              <a:gd name="connsiteX59" fmla="*/ 4551903 w 8119068"/>
              <a:gd name="connsiteY59" fmla="*/ 1497564 h 1700186"/>
              <a:gd name="connsiteX60" fmla="*/ 4612193 w 8119068"/>
              <a:gd name="connsiteY60" fmla="*/ 1557854 h 1700186"/>
              <a:gd name="connsiteX61" fmla="*/ 4822411 w 8119068"/>
              <a:gd name="connsiteY61" fmla="*/ 1564315 h 1700186"/>
              <a:gd name="connsiteX62" fmla="*/ 4964869 w 8119068"/>
              <a:gd name="connsiteY62" fmla="*/ 1398583 h 1700186"/>
              <a:gd name="connsiteX63" fmla="*/ 5319006 w 8119068"/>
              <a:gd name="connsiteY63" fmla="*/ 1415151 h 1700186"/>
              <a:gd name="connsiteX64" fmla="*/ 5451260 w 8119068"/>
              <a:gd name="connsiteY64" fmla="*/ 1424743 h 1700186"/>
              <a:gd name="connsiteX65" fmla="*/ 5579355 w 8119068"/>
              <a:gd name="connsiteY65" fmla="*/ 1414695 h 1700186"/>
              <a:gd name="connsiteX66" fmla="*/ 5787016 w 8119068"/>
              <a:gd name="connsiteY66" fmla="*/ 1690882 h 1700186"/>
              <a:gd name="connsiteX67" fmla="*/ 5920148 w 8119068"/>
              <a:gd name="connsiteY67" fmla="*/ 1629960 h 1700186"/>
              <a:gd name="connsiteX68" fmla="*/ 5979603 w 8119068"/>
              <a:gd name="connsiteY68" fmla="*/ 1578960 h 1700186"/>
              <a:gd name="connsiteX69" fmla="*/ 6059156 w 8119068"/>
              <a:gd name="connsiteY69" fmla="*/ 1437274 h 1700186"/>
              <a:gd name="connsiteX70" fmla="*/ 6129494 w 8119068"/>
              <a:gd name="connsiteY70" fmla="*/ 1407129 h 1700186"/>
              <a:gd name="connsiteX71" fmla="*/ 6229978 w 8119068"/>
              <a:gd name="connsiteY71" fmla="*/ 1397081 h 1700186"/>
              <a:gd name="connsiteX72" fmla="*/ 6280220 w 8119068"/>
              <a:gd name="connsiteY72" fmla="*/ 1376984 h 1700186"/>
              <a:gd name="connsiteX73" fmla="*/ 6320413 w 8119068"/>
              <a:gd name="connsiteY73" fmla="*/ 1366936 h 1700186"/>
              <a:gd name="connsiteX74" fmla="*/ 6340510 w 8119068"/>
              <a:gd name="connsiteY74" fmla="*/ 1336791 h 1700186"/>
              <a:gd name="connsiteX75" fmla="*/ 6370655 w 8119068"/>
              <a:gd name="connsiteY75" fmla="*/ 1326742 h 1700186"/>
              <a:gd name="connsiteX76" fmla="*/ 6714838 w 8119068"/>
              <a:gd name="connsiteY76" fmla="*/ 1520187 h 1700186"/>
              <a:gd name="connsiteX77" fmla="*/ 7325248 w 8119068"/>
              <a:gd name="connsiteY77" fmla="*/ 1306646 h 1700186"/>
              <a:gd name="connsiteX78" fmla="*/ 7415683 w 8119068"/>
              <a:gd name="connsiteY78" fmla="*/ 1276501 h 1700186"/>
              <a:gd name="connsiteX79" fmla="*/ 7475974 w 8119068"/>
              <a:gd name="connsiteY79" fmla="*/ 1256404 h 1700186"/>
              <a:gd name="connsiteX80" fmla="*/ 7506119 w 8119068"/>
              <a:gd name="connsiteY80" fmla="*/ 1246356 h 1700186"/>
              <a:gd name="connsiteX81" fmla="*/ 7556360 w 8119068"/>
              <a:gd name="connsiteY81" fmla="*/ 1196114 h 1700186"/>
              <a:gd name="connsiteX82" fmla="*/ 7576457 w 8119068"/>
              <a:gd name="connsiteY82" fmla="*/ 1165969 h 1700186"/>
              <a:gd name="connsiteX83" fmla="*/ 7606602 w 8119068"/>
              <a:gd name="connsiteY83" fmla="*/ 1145872 h 1700186"/>
              <a:gd name="connsiteX84" fmla="*/ 7676941 w 8119068"/>
              <a:gd name="connsiteY84" fmla="*/ 1105679 h 1700186"/>
              <a:gd name="connsiteX85" fmla="*/ 7707086 w 8119068"/>
              <a:gd name="connsiteY85" fmla="*/ 1075534 h 1700186"/>
              <a:gd name="connsiteX86" fmla="*/ 7737231 w 8119068"/>
              <a:gd name="connsiteY86" fmla="*/ 1055437 h 1700186"/>
              <a:gd name="connsiteX87" fmla="*/ 7757327 w 8119068"/>
              <a:gd name="connsiteY87" fmla="*/ 1015243 h 1700186"/>
              <a:gd name="connsiteX88" fmla="*/ 7787472 w 8119068"/>
              <a:gd name="connsiteY88" fmla="*/ 985098 h 1700186"/>
              <a:gd name="connsiteX89" fmla="*/ 7817617 w 8119068"/>
              <a:gd name="connsiteY89" fmla="*/ 944905 h 1700186"/>
              <a:gd name="connsiteX90" fmla="*/ 7827666 w 8119068"/>
              <a:gd name="connsiteY90" fmla="*/ 894663 h 1700186"/>
              <a:gd name="connsiteX91" fmla="*/ 7837714 w 8119068"/>
              <a:gd name="connsiteY91" fmla="*/ 864518 h 1700186"/>
              <a:gd name="connsiteX92" fmla="*/ 7847763 w 8119068"/>
              <a:gd name="connsiteY92" fmla="*/ 723841 h 1700186"/>
              <a:gd name="connsiteX93" fmla="*/ 7867859 w 8119068"/>
              <a:gd name="connsiteY93" fmla="*/ 683648 h 1700186"/>
              <a:gd name="connsiteX94" fmla="*/ 7877908 w 8119068"/>
              <a:gd name="connsiteY94" fmla="*/ 653503 h 1700186"/>
              <a:gd name="connsiteX95" fmla="*/ 7887956 w 8119068"/>
              <a:gd name="connsiteY95" fmla="*/ 522874 h 1700186"/>
              <a:gd name="connsiteX96" fmla="*/ 7908053 w 8119068"/>
              <a:gd name="connsiteY96" fmla="*/ 462584 h 1700186"/>
              <a:gd name="connsiteX97" fmla="*/ 7928149 w 8119068"/>
              <a:gd name="connsiteY97" fmla="*/ 402294 h 1700186"/>
              <a:gd name="connsiteX98" fmla="*/ 7938198 w 8119068"/>
              <a:gd name="connsiteY98" fmla="*/ 372149 h 1700186"/>
              <a:gd name="connsiteX99" fmla="*/ 7958294 w 8119068"/>
              <a:gd name="connsiteY99" fmla="*/ 342004 h 1700186"/>
              <a:gd name="connsiteX100" fmla="*/ 7988439 w 8119068"/>
              <a:gd name="connsiteY100" fmla="*/ 231472 h 1700186"/>
              <a:gd name="connsiteX101" fmla="*/ 8008536 w 8119068"/>
              <a:gd name="connsiteY101" fmla="*/ 191279 h 1700186"/>
              <a:gd name="connsiteX102" fmla="*/ 8018585 w 8119068"/>
              <a:gd name="connsiteY102" fmla="*/ 161134 h 1700186"/>
              <a:gd name="connsiteX103" fmla="*/ 8038681 w 8119068"/>
              <a:gd name="connsiteY103" fmla="*/ 70698 h 1700186"/>
              <a:gd name="connsiteX104" fmla="*/ 8109020 w 8119068"/>
              <a:gd name="connsiteY104" fmla="*/ 360 h 1700186"/>
              <a:gd name="connsiteX105" fmla="*/ 8119068 w 8119068"/>
              <a:gd name="connsiteY105" fmla="*/ 360 h 1700186"/>
              <a:gd name="connsiteX0" fmla="*/ 0 w 8119068"/>
              <a:gd name="connsiteY0" fmla="*/ 392246 h 1700186"/>
              <a:gd name="connsiteX1" fmla="*/ 20097 w 8119068"/>
              <a:gd name="connsiteY1" fmla="*/ 472632 h 1700186"/>
              <a:gd name="connsiteX2" fmla="*/ 40193 w 8119068"/>
              <a:gd name="connsiteY2" fmla="*/ 502778 h 1700186"/>
              <a:gd name="connsiteX3" fmla="*/ 90435 w 8119068"/>
              <a:gd name="connsiteY3" fmla="*/ 573116 h 1700186"/>
              <a:gd name="connsiteX4" fmla="*/ 120580 w 8119068"/>
              <a:gd name="connsiteY4" fmla="*/ 633406 h 1700186"/>
              <a:gd name="connsiteX5" fmla="*/ 190919 w 8119068"/>
              <a:gd name="connsiteY5" fmla="*/ 743938 h 1700186"/>
              <a:gd name="connsiteX6" fmla="*/ 221064 w 8119068"/>
              <a:gd name="connsiteY6" fmla="*/ 764035 h 1700186"/>
              <a:gd name="connsiteX7" fmla="*/ 241160 w 8119068"/>
              <a:gd name="connsiteY7" fmla="*/ 794180 h 1700186"/>
              <a:gd name="connsiteX8" fmla="*/ 251209 w 8119068"/>
              <a:gd name="connsiteY8" fmla="*/ 824325 h 1700186"/>
              <a:gd name="connsiteX9" fmla="*/ 281354 w 8119068"/>
              <a:gd name="connsiteY9" fmla="*/ 844421 h 1700186"/>
              <a:gd name="connsiteX10" fmla="*/ 321547 w 8119068"/>
              <a:gd name="connsiteY10" fmla="*/ 874567 h 1700186"/>
              <a:gd name="connsiteX11" fmla="*/ 351692 w 8119068"/>
              <a:gd name="connsiteY11" fmla="*/ 904712 h 1700186"/>
              <a:gd name="connsiteX12" fmla="*/ 422031 w 8119068"/>
              <a:gd name="connsiteY12" fmla="*/ 944905 h 1700186"/>
              <a:gd name="connsiteX13" fmla="*/ 442127 w 8119068"/>
              <a:gd name="connsiteY13" fmla="*/ 995147 h 1700186"/>
              <a:gd name="connsiteX14" fmla="*/ 502417 w 8119068"/>
              <a:gd name="connsiteY14" fmla="*/ 1055437 h 1700186"/>
              <a:gd name="connsiteX15" fmla="*/ 532563 w 8119068"/>
              <a:gd name="connsiteY15" fmla="*/ 1115727 h 1700186"/>
              <a:gd name="connsiteX16" fmla="*/ 562708 w 8119068"/>
              <a:gd name="connsiteY16" fmla="*/ 1135824 h 1700186"/>
              <a:gd name="connsiteX17" fmla="*/ 572756 w 8119068"/>
              <a:gd name="connsiteY17" fmla="*/ 1165969 h 1700186"/>
              <a:gd name="connsiteX18" fmla="*/ 622998 w 8119068"/>
              <a:gd name="connsiteY18" fmla="*/ 1226259 h 1700186"/>
              <a:gd name="connsiteX19" fmla="*/ 633046 w 8119068"/>
              <a:gd name="connsiteY19" fmla="*/ 1256404 h 1700186"/>
              <a:gd name="connsiteX20" fmla="*/ 763675 w 8119068"/>
              <a:gd name="connsiteY20" fmla="*/ 1326742 h 1700186"/>
              <a:gd name="connsiteX21" fmla="*/ 783771 w 8119068"/>
              <a:gd name="connsiteY21" fmla="*/ 1356887 h 1700186"/>
              <a:gd name="connsiteX22" fmla="*/ 844061 w 8119068"/>
              <a:gd name="connsiteY22" fmla="*/ 1397081 h 1700186"/>
              <a:gd name="connsiteX23" fmla="*/ 854110 w 8119068"/>
              <a:gd name="connsiteY23" fmla="*/ 1427226 h 1700186"/>
              <a:gd name="connsiteX24" fmla="*/ 904352 w 8119068"/>
              <a:gd name="connsiteY24" fmla="*/ 1477468 h 1700186"/>
              <a:gd name="connsiteX25" fmla="*/ 954593 w 8119068"/>
              <a:gd name="connsiteY25" fmla="*/ 1487516 h 1700186"/>
              <a:gd name="connsiteX26" fmla="*/ 1034980 w 8119068"/>
              <a:gd name="connsiteY26" fmla="*/ 1477468 h 1700186"/>
              <a:gd name="connsiteX27" fmla="*/ 1045028 w 8119068"/>
              <a:gd name="connsiteY27" fmla="*/ 1427226 h 1700186"/>
              <a:gd name="connsiteX28" fmla="*/ 1055077 w 8119068"/>
              <a:gd name="connsiteY28" fmla="*/ 1346839 h 1700186"/>
              <a:gd name="connsiteX29" fmla="*/ 1225899 w 8119068"/>
              <a:gd name="connsiteY29" fmla="*/ 1376984 h 1700186"/>
              <a:gd name="connsiteX30" fmla="*/ 1798099 w 8119068"/>
              <a:gd name="connsiteY30" fmla="*/ 1407381 h 1700186"/>
              <a:gd name="connsiteX31" fmla="*/ 1950214 w 8119068"/>
              <a:gd name="connsiteY31" fmla="*/ 1519177 h 1700186"/>
              <a:gd name="connsiteX32" fmla="*/ 2144758 w 8119068"/>
              <a:gd name="connsiteY32" fmla="*/ 1407509 h 1700186"/>
              <a:gd name="connsiteX33" fmla="*/ 2250831 w 8119068"/>
              <a:gd name="connsiteY33" fmla="*/ 1366936 h 1700186"/>
              <a:gd name="connsiteX34" fmla="*/ 2291024 w 8119068"/>
              <a:gd name="connsiteY34" fmla="*/ 1376984 h 1700186"/>
              <a:gd name="connsiteX35" fmla="*/ 2331210 w 8119068"/>
              <a:gd name="connsiteY35" fmla="*/ 1367896 h 1700186"/>
              <a:gd name="connsiteX36" fmla="*/ 2406584 w 8119068"/>
              <a:gd name="connsiteY36" fmla="*/ 1384017 h 1700186"/>
              <a:gd name="connsiteX37" fmla="*/ 2491979 w 8119068"/>
              <a:gd name="connsiteY37" fmla="*/ 1405328 h 1700186"/>
              <a:gd name="connsiteX38" fmla="*/ 2584940 w 8119068"/>
              <a:gd name="connsiteY38" fmla="*/ 1405047 h 1700186"/>
              <a:gd name="connsiteX39" fmla="*/ 2705527 w 8119068"/>
              <a:gd name="connsiteY39" fmla="*/ 1410691 h 1700186"/>
              <a:gd name="connsiteX40" fmla="*/ 2753254 w 8119068"/>
              <a:gd name="connsiteY40" fmla="*/ 1422262 h 1700186"/>
              <a:gd name="connsiteX41" fmla="*/ 2798469 w 8119068"/>
              <a:gd name="connsiteY41" fmla="*/ 1425704 h 1700186"/>
              <a:gd name="connsiteX42" fmla="*/ 2873828 w 8119068"/>
              <a:gd name="connsiteY42" fmla="*/ 1437274 h 1700186"/>
              <a:gd name="connsiteX43" fmla="*/ 3135086 w 8119068"/>
              <a:gd name="connsiteY43" fmla="*/ 1447323 h 1700186"/>
              <a:gd name="connsiteX44" fmla="*/ 3294188 w 8119068"/>
              <a:gd name="connsiteY44" fmla="*/ 1455294 h 1700186"/>
              <a:gd name="connsiteX45" fmla="*/ 3498268 w 8119068"/>
              <a:gd name="connsiteY45" fmla="*/ 1438871 h 1700186"/>
              <a:gd name="connsiteX46" fmla="*/ 3559903 w 8119068"/>
              <a:gd name="connsiteY46" fmla="*/ 1431146 h 1700186"/>
              <a:gd name="connsiteX47" fmla="*/ 3616828 w 8119068"/>
              <a:gd name="connsiteY47" fmla="*/ 1415833 h 1700186"/>
              <a:gd name="connsiteX48" fmla="*/ 3631905 w 8119068"/>
              <a:gd name="connsiteY48" fmla="*/ 1587588 h 1700186"/>
              <a:gd name="connsiteX49" fmla="*/ 3743002 w 8119068"/>
              <a:gd name="connsiteY49" fmla="*/ 1552276 h 1700186"/>
              <a:gd name="connsiteX50" fmla="*/ 3866669 w 8119068"/>
              <a:gd name="connsiteY50" fmla="*/ 1418440 h 1700186"/>
              <a:gd name="connsiteX51" fmla="*/ 3974976 w 8119068"/>
              <a:gd name="connsiteY51" fmla="*/ 1418694 h 1700186"/>
              <a:gd name="connsiteX52" fmla="*/ 4118156 w 8119068"/>
              <a:gd name="connsiteY52" fmla="*/ 1408392 h 1700186"/>
              <a:gd name="connsiteX53" fmla="*/ 4199639 w 8119068"/>
              <a:gd name="connsiteY53" fmla="*/ 1404087 h 1700186"/>
              <a:gd name="connsiteX54" fmla="*/ 4263850 w 8119068"/>
              <a:gd name="connsiteY54" fmla="*/ 1406290 h 1700186"/>
              <a:gd name="connsiteX55" fmla="*/ 4371310 w 8119068"/>
              <a:gd name="connsiteY55" fmla="*/ 1403709 h 1700186"/>
              <a:gd name="connsiteX56" fmla="*/ 4441371 w 8119068"/>
              <a:gd name="connsiteY56" fmla="*/ 1407129 h 1700186"/>
              <a:gd name="connsiteX57" fmla="*/ 4481565 w 8119068"/>
              <a:gd name="connsiteY57" fmla="*/ 1437274 h 1700186"/>
              <a:gd name="connsiteX58" fmla="*/ 4491613 w 8119068"/>
              <a:gd name="connsiteY58" fmla="*/ 1467419 h 1700186"/>
              <a:gd name="connsiteX59" fmla="*/ 4551903 w 8119068"/>
              <a:gd name="connsiteY59" fmla="*/ 1497564 h 1700186"/>
              <a:gd name="connsiteX60" fmla="*/ 4612193 w 8119068"/>
              <a:gd name="connsiteY60" fmla="*/ 1557854 h 1700186"/>
              <a:gd name="connsiteX61" fmla="*/ 4822411 w 8119068"/>
              <a:gd name="connsiteY61" fmla="*/ 1564315 h 1700186"/>
              <a:gd name="connsiteX62" fmla="*/ 4964869 w 8119068"/>
              <a:gd name="connsiteY62" fmla="*/ 1398583 h 1700186"/>
              <a:gd name="connsiteX63" fmla="*/ 5319006 w 8119068"/>
              <a:gd name="connsiteY63" fmla="*/ 1415151 h 1700186"/>
              <a:gd name="connsiteX64" fmla="*/ 5451260 w 8119068"/>
              <a:gd name="connsiteY64" fmla="*/ 1424743 h 1700186"/>
              <a:gd name="connsiteX65" fmla="*/ 5579355 w 8119068"/>
              <a:gd name="connsiteY65" fmla="*/ 1414695 h 1700186"/>
              <a:gd name="connsiteX66" fmla="*/ 5787016 w 8119068"/>
              <a:gd name="connsiteY66" fmla="*/ 1690882 h 1700186"/>
              <a:gd name="connsiteX67" fmla="*/ 5920148 w 8119068"/>
              <a:gd name="connsiteY67" fmla="*/ 1629960 h 1700186"/>
              <a:gd name="connsiteX68" fmla="*/ 5979603 w 8119068"/>
              <a:gd name="connsiteY68" fmla="*/ 1578960 h 1700186"/>
              <a:gd name="connsiteX69" fmla="*/ 6059156 w 8119068"/>
              <a:gd name="connsiteY69" fmla="*/ 1437274 h 1700186"/>
              <a:gd name="connsiteX70" fmla="*/ 6129494 w 8119068"/>
              <a:gd name="connsiteY70" fmla="*/ 1407129 h 1700186"/>
              <a:gd name="connsiteX71" fmla="*/ 6229978 w 8119068"/>
              <a:gd name="connsiteY71" fmla="*/ 1397081 h 1700186"/>
              <a:gd name="connsiteX72" fmla="*/ 6280220 w 8119068"/>
              <a:gd name="connsiteY72" fmla="*/ 1376984 h 1700186"/>
              <a:gd name="connsiteX73" fmla="*/ 6320413 w 8119068"/>
              <a:gd name="connsiteY73" fmla="*/ 1366936 h 1700186"/>
              <a:gd name="connsiteX74" fmla="*/ 6340510 w 8119068"/>
              <a:gd name="connsiteY74" fmla="*/ 1336791 h 1700186"/>
              <a:gd name="connsiteX75" fmla="*/ 6714838 w 8119068"/>
              <a:gd name="connsiteY75" fmla="*/ 1520187 h 1700186"/>
              <a:gd name="connsiteX76" fmla="*/ 7325248 w 8119068"/>
              <a:gd name="connsiteY76" fmla="*/ 1306646 h 1700186"/>
              <a:gd name="connsiteX77" fmla="*/ 7415683 w 8119068"/>
              <a:gd name="connsiteY77" fmla="*/ 1276501 h 1700186"/>
              <a:gd name="connsiteX78" fmla="*/ 7475974 w 8119068"/>
              <a:gd name="connsiteY78" fmla="*/ 1256404 h 1700186"/>
              <a:gd name="connsiteX79" fmla="*/ 7506119 w 8119068"/>
              <a:gd name="connsiteY79" fmla="*/ 1246356 h 1700186"/>
              <a:gd name="connsiteX80" fmla="*/ 7556360 w 8119068"/>
              <a:gd name="connsiteY80" fmla="*/ 1196114 h 1700186"/>
              <a:gd name="connsiteX81" fmla="*/ 7576457 w 8119068"/>
              <a:gd name="connsiteY81" fmla="*/ 1165969 h 1700186"/>
              <a:gd name="connsiteX82" fmla="*/ 7606602 w 8119068"/>
              <a:gd name="connsiteY82" fmla="*/ 1145872 h 1700186"/>
              <a:gd name="connsiteX83" fmla="*/ 7676941 w 8119068"/>
              <a:gd name="connsiteY83" fmla="*/ 1105679 h 1700186"/>
              <a:gd name="connsiteX84" fmla="*/ 7707086 w 8119068"/>
              <a:gd name="connsiteY84" fmla="*/ 1075534 h 1700186"/>
              <a:gd name="connsiteX85" fmla="*/ 7737231 w 8119068"/>
              <a:gd name="connsiteY85" fmla="*/ 1055437 h 1700186"/>
              <a:gd name="connsiteX86" fmla="*/ 7757327 w 8119068"/>
              <a:gd name="connsiteY86" fmla="*/ 1015243 h 1700186"/>
              <a:gd name="connsiteX87" fmla="*/ 7787472 w 8119068"/>
              <a:gd name="connsiteY87" fmla="*/ 985098 h 1700186"/>
              <a:gd name="connsiteX88" fmla="*/ 7817617 w 8119068"/>
              <a:gd name="connsiteY88" fmla="*/ 944905 h 1700186"/>
              <a:gd name="connsiteX89" fmla="*/ 7827666 w 8119068"/>
              <a:gd name="connsiteY89" fmla="*/ 894663 h 1700186"/>
              <a:gd name="connsiteX90" fmla="*/ 7837714 w 8119068"/>
              <a:gd name="connsiteY90" fmla="*/ 864518 h 1700186"/>
              <a:gd name="connsiteX91" fmla="*/ 7847763 w 8119068"/>
              <a:gd name="connsiteY91" fmla="*/ 723841 h 1700186"/>
              <a:gd name="connsiteX92" fmla="*/ 7867859 w 8119068"/>
              <a:gd name="connsiteY92" fmla="*/ 683648 h 1700186"/>
              <a:gd name="connsiteX93" fmla="*/ 7877908 w 8119068"/>
              <a:gd name="connsiteY93" fmla="*/ 653503 h 1700186"/>
              <a:gd name="connsiteX94" fmla="*/ 7887956 w 8119068"/>
              <a:gd name="connsiteY94" fmla="*/ 522874 h 1700186"/>
              <a:gd name="connsiteX95" fmla="*/ 7908053 w 8119068"/>
              <a:gd name="connsiteY95" fmla="*/ 462584 h 1700186"/>
              <a:gd name="connsiteX96" fmla="*/ 7928149 w 8119068"/>
              <a:gd name="connsiteY96" fmla="*/ 402294 h 1700186"/>
              <a:gd name="connsiteX97" fmla="*/ 7938198 w 8119068"/>
              <a:gd name="connsiteY97" fmla="*/ 372149 h 1700186"/>
              <a:gd name="connsiteX98" fmla="*/ 7958294 w 8119068"/>
              <a:gd name="connsiteY98" fmla="*/ 342004 h 1700186"/>
              <a:gd name="connsiteX99" fmla="*/ 7988439 w 8119068"/>
              <a:gd name="connsiteY99" fmla="*/ 231472 h 1700186"/>
              <a:gd name="connsiteX100" fmla="*/ 8008536 w 8119068"/>
              <a:gd name="connsiteY100" fmla="*/ 191279 h 1700186"/>
              <a:gd name="connsiteX101" fmla="*/ 8018585 w 8119068"/>
              <a:gd name="connsiteY101" fmla="*/ 161134 h 1700186"/>
              <a:gd name="connsiteX102" fmla="*/ 8038681 w 8119068"/>
              <a:gd name="connsiteY102" fmla="*/ 70698 h 1700186"/>
              <a:gd name="connsiteX103" fmla="*/ 8109020 w 8119068"/>
              <a:gd name="connsiteY103" fmla="*/ 360 h 1700186"/>
              <a:gd name="connsiteX104" fmla="*/ 8119068 w 8119068"/>
              <a:gd name="connsiteY104" fmla="*/ 360 h 1700186"/>
              <a:gd name="connsiteX0" fmla="*/ 0 w 8119068"/>
              <a:gd name="connsiteY0" fmla="*/ 392246 h 1700186"/>
              <a:gd name="connsiteX1" fmla="*/ 20097 w 8119068"/>
              <a:gd name="connsiteY1" fmla="*/ 472632 h 1700186"/>
              <a:gd name="connsiteX2" fmla="*/ 40193 w 8119068"/>
              <a:gd name="connsiteY2" fmla="*/ 502778 h 1700186"/>
              <a:gd name="connsiteX3" fmla="*/ 90435 w 8119068"/>
              <a:gd name="connsiteY3" fmla="*/ 573116 h 1700186"/>
              <a:gd name="connsiteX4" fmla="*/ 120580 w 8119068"/>
              <a:gd name="connsiteY4" fmla="*/ 633406 h 1700186"/>
              <a:gd name="connsiteX5" fmla="*/ 190919 w 8119068"/>
              <a:gd name="connsiteY5" fmla="*/ 743938 h 1700186"/>
              <a:gd name="connsiteX6" fmla="*/ 221064 w 8119068"/>
              <a:gd name="connsiteY6" fmla="*/ 764035 h 1700186"/>
              <a:gd name="connsiteX7" fmla="*/ 241160 w 8119068"/>
              <a:gd name="connsiteY7" fmla="*/ 794180 h 1700186"/>
              <a:gd name="connsiteX8" fmla="*/ 251209 w 8119068"/>
              <a:gd name="connsiteY8" fmla="*/ 824325 h 1700186"/>
              <a:gd name="connsiteX9" fmla="*/ 281354 w 8119068"/>
              <a:gd name="connsiteY9" fmla="*/ 844421 h 1700186"/>
              <a:gd name="connsiteX10" fmla="*/ 321547 w 8119068"/>
              <a:gd name="connsiteY10" fmla="*/ 874567 h 1700186"/>
              <a:gd name="connsiteX11" fmla="*/ 351692 w 8119068"/>
              <a:gd name="connsiteY11" fmla="*/ 904712 h 1700186"/>
              <a:gd name="connsiteX12" fmla="*/ 422031 w 8119068"/>
              <a:gd name="connsiteY12" fmla="*/ 944905 h 1700186"/>
              <a:gd name="connsiteX13" fmla="*/ 442127 w 8119068"/>
              <a:gd name="connsiteY13" fmla="*/ 995147 h 1700186"/>
              <a:gd name="connsiteX14" fmla="*/ 502417 w 8119068"/>
              <a:gd name="connsiteY14" fmla="*/ 1055437 h 1700186"/>
              <a:gd name="connsiteX15" fmla="*/ 532563 w 8119068"/>
              <a:gd name="connsiteY15" fmla="*/ 1115727 h 1700186"/>
              <a:gd name="connsiteX16" fmla="*/ 562708 w 8119068"/>
              <a:gd name="connsiteY16" fmla="*/ 1135824 h 1700186"/>
              <a:gd name="connsiteX17" fmla="*/ 572756 w 8119068"/>
              <a:gd name="connsiteY17" fmla="*/ 1165969 h 1700186"/>
              <a:gd name="connsiteX18" fmla="*/ 622998 w 8119068"/>
              <a:gd name="connsiteY18" fmla="*/ 1226259 h 1700186"/>
              <a:gd name="connsiteX19" fmla="*/ 633046 w 8119068"/>
              <a:gd name="connsiteY19" fmla="*/ 1256404 h 1700186"/>
              <a:gd name="connsiteX20" fmla="*/ 763675 w 8119068"/>
              <a:gd name="connsiteY20" fmla="*/ 1326742 h 1700186"/>
              <a:gd name="connsiteX21" fmla="*/ 783771 w 8119068"/>
              <a:gd name="connsiteY21" fmla="*/ 1356887 h 1700186"/>
              <a:gd name="connsiteX22" fmla="*/ 844061 w 8119068"/>
              <a:gd name="connsiteY22" fmla="*/ 1397081 h 1700186"/>
              <a:gd name="connsiteX23" fmla="*/ 854110 w 8119068"/>
              <a:gd name="connsiteY23" fmla="*/ 1427226 h 1700186"/>
              <a:gd name="connsiteX24" fmla="*/ 904352 w 8119068"/>
              <a:gd name="connsiteY24" fmla="*/ 1477468 h 1700186"/>
              <a:gd name="connsiteX25" fmla="*/ 954593 w 8119068"/>
              <a:gd name="connsiteY25" fmla="*/ 1487516 h 1700186"/>
              <a:gd name="connsiteX26" fmla="*/ 1034980 w 8119068"/>
              <a:gd name="connsiteY26" fmla="*/ 1477468 h 1700186"/>
              <a:gd name="connsiteX27" fmla="*/ 1045028 w 8119068"/>
              <a:gd name="connsiteY27" fmla="*/ 1427226 h 1700186"/>
              <a:gd name="connsiteX28" fmla="*/ 1055077 w 8119068"/>
              <a:gd name="connsiteY28" fmla="*/ 1346839 h 1700186"/>
              <a:gd name="connsiteX29" fmla="*/ 1225899 w 8119068"/>
              <a:gd name="connsiteY29" fmla="*/ 1376984 h 1700186"/>
              <a:gd name="connsiteX30" fmla="*/ 1798099 w 8119068"/>
              <a:gd name="connsiteY30" fmla="*/ 1407381 h 1700186"/>
              <a:gd name="connsiteX31" fmla="*/ 1950214 w 8119068"/>
              <a:gd name="connsiteY31" fmla="*/ 1519177 h 1700186"/>
              <a:gd name="connsiteX32" fmla="*/ 2144758 w 8119068"/>
              <a:gd name="connsiteY32" fmla="*/ 1407509 h 1700186"/>
              <a:gd name="connsiteX33" fmla="*/ 2250831 w 8119068"/>
              <a:gd name="connsiteY33" fmla="*/ 1366936 h 1700186"/>
              <a:gd name="connsiteX34" fmla="*/ 2291024 w 8119068"/>
              <a:gd name="connsiteY34" fmla="*/ 1376984 h 1700186"/>
              <a:gd name="connsiteX35" fmla="*/ 2331210 w 8119068"/>
              <a:gd name="connsiteY35" fmla="*/ 1367896 h 1700186"/>
              <a:gd name="connsiteX36" fmla="*/ 2406584 w 8119068"/>
              <a:gd name="connsiteY36" fmla="*/ 1384017 h 1700186"/>
              <a:gd name="connsiteX37" fmla="*/ 2491979 w 8119068"/>
              <a:gd name="connsiteY37" fmla="*/ 1405328 h 1700186"/>
              <a:gd name="connsiteX38" fmla="*/ 2584940 w 8119068"/>
              <a:gd name="connsiteY38" fmla="*/ 1405047 h 1700186"/>
              <a:gd name="connsiteX39" fmla="*/ 2705527 w 8119068"/>
              <a:gd name="connsiteY39" fmla="*/ 1410691 h 1700186"/>
              <a:gd name="connsiteX40" fmla="*/ 2753254 w 8119068"/>
              <a:gd name="connsiteY40" fmla="*/ 1422262 h 1700186"/>
              <a:gd name="connsiteX41" fmla="*/ 2798469 w 8119068"/>
              <a:gd name="connsiteY41" fmla="*/ 1425704 h 1700186"/>
              <a:gd name="connsiteX42" fmla="*/ 2873828 w 8119068"/>
              <a:gd name="connsiteY42" fmla="*/ 1437274 h 1700186"/>
              <a:gd name="connsiteX43" fmla="*/ 3135086 w 8119068"/>
              <a:gd name="connsiteY43" fmla="*/ 1447323 h 1700186"/>
              <a:gd name="connsiteX44" fmla="*/ 3294188 w 8119068"/>
              <a:gd name="connsiteY44" fmla="*/ 1455294 h 1700186"/>
              <a:gd name="connsiteX45" fmla="*/ 3498268 w 8119068"/>
              <a:gd name="connsiteY45" fmla="*/ 1438871 h 1700186"/>
              <a:gd name="connsiteX46" fmla="*/ 3559903 w 8119068"/>
              <a:gd name="connsiteY46" fmla="*/ 1431146 h 1700186"/>
              <a:gd name="connsiteX47" fmla="*/ 3616828 w 8119068"/>
              <a:gd name="connsiteY47" fmla="*/ 1415833 h 1700186"/>
              <a:gd name="connsiteX48" fmla="*/ 3631905 w 8119068"/>
              <a:gd name="connsiteY48" fmla="*/ 1587588 h 1700186"/>
              <a:gd name="connsiteX49" fmla="*/ 3743002 w 8119068"/>
              <a:gd name="connsiteY49" fmla="*/ 1552276 h 1700186"/>
              <a:gd name="connsiteX50" fmla="*/ 3866669 w 8119068"/>
              <a:gd name="connsiteY50" fmla="*/ 1418440 h 1700186"/>
              <a:gd name="connsiteX51" fmla="*/ 3974976 w 8119068"/>
              <a:gd name="connsiteY51" fmla="*/ 1418694 h 1700186"/>
              <a:gd name="connsiteX52" fmla="*/ 4118156 w 8119068"/>
              <a:gd name="connsiteY52" fmla="*/ 1408392 h 1700186"/>
              <a:gd name="connsiteX53" fmla="*/ 4199639 w 8119068"/>
              <a:gd name="connsiteY53" fmla="*/ 1404087 h 1700186"/>
              <a:gd name="connsiteX54" fmla="*/ 4263850 w 8119068"/>
              <a:gd name="connsiteY54" fmla="*/ 1406290 h 1700186"/>
              <a:gd name="connsiteX55" fmla="*/ 4371310 w 8119068"/>
              <a:gd name="connsiteY55" fmla="*/ 1403709 h 1700186"/>
              <a:gd name="connsiteX56" fmla="*/ 4441371 w 8119068"/>
              <a:gd name="connsiteY56" fmla="*/ 1407129 h 1700186"/>
              <a:gd name="connsiteX57" fmla="*/ 4481565 w 8119068"/>
              <a:gd name="connsiteY57" fmla="*/ 1437274 h 1700186"/>
              <a:gd name="connsiteX58" fmla="*/ 4491613 w 8119068"/>
              <a:gd name="connsiteY58" fmla="*/ 1467419 h 1700186"/>
              <a:gd name="connsiteX59" fmla="*/ 4551903 w 8119068"/>
              <a:gd name="connsiteY59" fmla="*/ 1497564 h 1700186"/>
              <a:gd name="connsiteX60" fmla="*/ 4612193 w 8119068"/>
              <a:gd name="connsiteY60" fmla="*/ 1557854 h 1700186"/>
              <a:gd name="connsiteX61" fmla="*/ 4822411 w 8119068"/>
              <a:gd name="connsiteY61" fmla="*/ 1564315 h 1700186"/>
              <a:gd name="connsiteX62" fmla="*/ 4964869 w 8119068"/>
              <a:gd name="connsiteY62" fmla="*/ 1398583 h 1700186"/>
              <a:gd name="connsiteX63" fmla="*/ 5319006 w 8119068"/>
              <a:gd name="connsiteY63" fmla="*/ 1415151 h 1700186"/>
              <a:gd name="connsiteX64" fmla="*/ 5451260 w 8119068"/>
              <a:gd name="connsiteY64" fmla="*/ 1424743 h 1700186"/>
              <a:gd name="connsiteX65" fmla="*/ 5579355 w 8119068"/>
              <a:gd name="connsiteY65" fmla="*/ 1414695 h 1700186"/>
              <a:gd name="connsiteX66" fmla="*/ 5787016 w 8119068"/>
              <a:gd name="connsiteY66" fmla="*/ 1690882 h 1700186"/>
              <a:gd name="connsiteX67" fmla="*/ 5920148 w 8119068"/>
              <a:gd name="connsiteY67" fmla="*/ 1629960 h 1700186"/>
              <a:gd name="connsiteX68" fmla="*/ 5979603 w 8119068"/>
              <a:gd name="connsiteY68" fmla="*/ 1578960 h 1700186"/>
              <a:gd name="connsiteX69" fmla="*/ 6059156 w 8119068"/>
              <a:gd name="connsiteY69" fmla="*/ 1437274 h 1700186"/>
              <a:gd name="connsiteX70" fmla="*/ 6129494 w 8119068"/>
              <a:gd name="connsiteY70" fmla="*/ 1407129 h 1700186"/>
              <a:gd name="connsiteX71" fmla="*/ 6229978 w 8119068"/>
              <a:gd name="connsiteY71" fmla="*/ 1397081 h 1700186"/>
              <a:gd name="connsiteX72" fmla="*/ 6280220 w 8119068"/>
              <a:gd name="connsiteY72" fmla="*/ 1376984 h 1700186"/>
              <a:gd name="connsiteX73" fmla="*/ 6320413 w 8119068"/>
              <a:gd name="connsiteY73" fmla="*/ 1366936 h 1700186"/>
              <a:gd name="connsiteX74" fmla="*/ 6714838 w 8119068"/>
              <a:gd name="connsiteY74" fmla="*/ 1520187 h 1700186"/>
              <a:gd name="connsiteX75" fmla="*/ 7325248 w 8119068"/>
              <a:gd name="connsiteY75" fmla="*/ 1306646 h 1700186"/>
              <a:gd name="connsiteX76" fmla="*/ 7415683 w 8119068"/>
              <a:gd name="connsiteY76" fmla="*/ 1276501 h 1700186"/>
              <a:gd name="connsiteX77" fmla="*/ 7475974 w 8119068"/>
              <a:gd name="connsiteY77" fmla="*/ 1256404 h 1700186"/>
              <a:gd name="connsiteX78" fmla="*/ 7506119 w 8119068"/>
              <a:gd name="connsiteY78" fmla="*/ 1246356 h 1700186"/>
              <a:gd name="connsiteX79" fmla="*/ 7556360 w 8119068"/>
              <a:gd name="connsiteY79" fmla="*/ 1196114 h 1700186"/>
              <a:gd name="connsiteX80" fmla="*/ 7576457 w 8119068"/>
              <a:gd name="connsiteY80" fmla="*/ 1165969 h 1700186"/>
              <a:gd name="connsiteX81" fmla="*/ 7606602 w 8119068"/>
              <a:gd name="connsiteY81" fmla="*/ 1145872 h 1700186"/>
              <a:gd name="connsiteX82" fmla="*/ 7676941 w 8119068"/>
              <a:gd name="connsiteY82" fmla="*/ 1105679 h 1700186"/>
              <a:gd name="connsiteX83" fmla="*/ 7707086 w 8119068"/>
              <a:gd name="connsiteY83" fmla="*/ 1075534 h 1700186"/>
              <a:gd name="connsiteX84" fmla="*/ 7737231 w 8119068"/>
              <a:gd name="connsiteY84" fmla="*/ 1055437 h 1700186"/>
              <a:gd name="connsiteX85" fmla="*/ 7757327 w 8119068"/>
              <a:gd name="connsiteY85" fmla="*/ 1015243 h 1700186"/>
              <a:gd name="connsiteX86" fmla="*/ 7787472 w 8119068"/>
              <a:gd name="connsiteY86" fmla="*/ 985098 h 1700186"/>
              <a:gd name="connsiteX87" fmla="*/ 7817617 w 8119068"/>
              <a:gd name="connsiteY87" fmla="*/ 944905 h 1700186"/>
              <a:gd name="connsiteX88" fmla="*/ 7827666 w 8119068"/>
              <a:gd name="connsiteY88" fmla="*/ 894663 h 1700186"/>
              <a:gd name="connsiteX89" fmla="*/ 7837714 w 8119068"/>
              <a:gd name="connsiteY89" fmla="*/ 864518 h 1700186"/>
              <a:gd name="connsiteX90" fmla="*/ 7847763 w 8119068"/>
              <a:gd name="connsiteY90" fmla="*/ 723841 h 1700186"/>
              <a:gd name="connsiteX91" fmla="*/ 7867859 w 8119068"/>
              <a:gd name="connsiteY91" fmla="*/ 683648 h 1700186"/>
              <a:gd name="connsiteX92" fmla="*/ 7877908 w 8119068"/>
              <a:gd name="connsiteY92" fmla="*/ 653503 h 1700186"/>
              <a:gd name="connsiteX93" fmla="*/ 7887956 w 8119068"/>
              <a:gd name="connsiteY93" fmla="*/ 522874 h 1700186"/>
              <a:gd name="connsiteX94" fmla="*/ 7908053 w 8119068"/>
              <a:gd name="connsiteY94" fmla="*/ 462584 h 1700186"/>
              <a:gd name="connsiteX95" fmla="*/ 7928149 w 8119068"/>
              <a:gd name="connsiteY95" fmla="*/ 402294 h 1700186"/>
              <a:gd name="connsiteX96" fmla="*/ 7938198 w 8119068"/>
              <a:gd name="connsiteY96" fmla="*/ 372149 h 1700186"/>
              <a:gd name="connsiteX97" fmla="*/ 7958294 w 8119068"/>
              <a:gd name="connsiteY97" fmla="*/ 342004 h 1700186"/>
              <a:gd name="connsiteX98" fmla="*/ 7988439 w 8119068"/>
              <a:gd name="connsiteY98" fmla="*/ 231472 h 1700186"/>
              <a:gd name="connsiteX99" fmla="*/ 8008536 w 8119068"/>
              <a:gd name="connsiteY99" fmla="*/ 191279 h 1700186"/>
              <a:gd name="connsiteX100" fmla="*/ 8018585 w 8119068"/>
              <a:gd name="connsiteY100" fmla="*/ 161134 h 1700186"/>
              <a:gd name="connsiteX101" fmla="*/ 8038681 w 8119068"/>
              <a:gd name="connsiteY101" fmla="*/ 70698 h 1700186"/>
              <a:gd name="connsiteX102" fmla="*/ 8109020 w 8119068"/>
              <a:gd name="connsiteY102" fmla="*/ 360 h 1700186"/>
              <a:gd name="connsiteX103" fmla="*/ 8119068 w 8119068"/>
              <a:gd name="connsiteY103" fmla="*/ 360 h 1700186"/>
              <a:gd name="connsiteX0" fmla="*/ 0 w 8119068"/>
              <a:gd name="connsiteY0" fmla="*/ 392246 h 1700186"/>
              <a:gd name="connsiteX1" fmla="*/ 20097 w 8119068"/>
              <a:gd name="connsiteY1" fmla="*/ 472632 h 1700186"/>
              <a:gd name="connsiteX2" fmla="*/ 40193 w 8119068"/>
              <a:gd name="connsiteY2" fmla="*/ 502778 h 1700186"/>
              <a:gd name="connsiteX3" fmla="*/ 90435 w 8119068"/>
              <a:gd name="connsiteY3" fmla="*/ 573116 h 1700186"/>
              <a:gd name="connsiteX4" fmla="*/ 120580 w 8119068"/>
              <a:gd name="connsiteY4" fmla="*/ 633406 h 1700186"/>
              <a:gd name="connsiteX5" fmla="*/ 190919 w 8119068"/>
              <a:gd name="connsiteY5" fmla="*/ 743938 h 1700186"/>
              <a:gd name="connsiteX6" fmla="*/ 221064 w 8119068"/>
              <a:gd name="connsiteY6" fmla="*/ 764035 h 1700186"/>
              <a:gd name="connsiteX7" fmla="*/ 241160 w 8119068"/>
              <a:gd name="connsiteY7" fmla="*/ 794180 h 1700186"/>
              <a:gd name="connsiteX8" fmla="*/ 251209 w 8119068"/>
              <a:gd name="connsiteY8" fmla="*/ 824325 h 1700186"/>
              <a:gd name="connsiteX9" fmla="*/ 281354 w 8119068"/>
              <a:gd name="connsiteY9" fmla="*/ 844421 h 1700186"/>
              <a:gd name="connsiteX10" fmla="*/ 321547 w 8119068"/>
              <a:gd name="connsiteY10" fmla="*/ 874567 h 1700186"/>
              <a:gd name="connsiteX11" fmla="*/ 351692 w 8119068"/>
              <a:gd name="connsiteY11" fmla="*/ 904712 h 1700186"/>
              <a:gd name="connsiteX12" fmla="*/ 422031 w 8119068"/>
              <a:gd name="connsiteY12" fmla="*/ 944905 h 1700186"/>
              <a:gd name="connsiteX13" fmla="*/ 442127 w 8119068"/>
              <a:gd name="connsiteY13" fmla="*/ 995147 h 1700186"/>
              <a:gd name="connsiteX14" fmla="*/ 502417 w 8119068"/>
              <a:gd name="connsiteY14" fmla="*/ 1055437 h 1700186"/>
              <a:gd name="connsiteX15" fmla="*/ 532563 w 8119068"/>
              <a:gd name="connsiteY15" fmla="*/ 1115727 h 1700186"/>
              <a:gd name="connsiteX16" fmla="*/ 562708 w 8119068"/>
              <a:gd name="connsiteY16" fmla="*/ 1135824 h 1700186"/>
              <a:gd name="connsiteX17" fmla="*/ 572756 w 8119068"/>
              <a:gd name="connsiteY17" fmla="*/ 1165969 h 1700186"/>
              <a:gd name="connsiteX18" fmla="*/ 622998 w 8119068"/>
              <a:gd name="connsiteY18" fmla="*/ 1226259 h 1700186"/>
              <a:gd name="connsiteX19" fmla="*/ 633046 w 8119068"/>
              <a:gd name="connsiteY19" fmla="*/ 1256404 h 1700186"/>
              <a:gd name="connsiteX20" fmla="*/ 763675 w 8119068"/>
              <a:gd name="connsiteY20" fmla="*/ 1326742 h 1700186"/>
              <a:gd name="connsiteX21" fmla="*/ 783771 w 8119068"/>
              <a:gd name="connsiteY21" fmla="*/ 1356887 h 1700186"/>
              <a:gd name="connsiteX22" fmla="*/ 844061 w 8119068"/>
              <a:gd name="connsiteY22" fmla="*/ 1397081 h 1700186"/>
              <a:gd name="connsiteX23" fmla="*/ 854110 w 8119068"/>
              <a:gd name="connsiteY23" fmla="*/ 1427226 h 1700186"/>
              <a:gd name="connsiteX24" fmla="*/ 904352 w 8119068"/>
              <a:gd name="connsiteY24" fmla="*/ 1477468 h 1700186"/>
              <a:gd name="connsiteX25" fmla="*/ 954593 w 8119068"/>
              <a:gd name="connsiteY25" fmla="*/ 1487516 h 1700186"/>
              <a:gd name="connsiteX26" fmla="*/ 1034980 w 8119068"/>
              <a:gd name="connsiteY26" fmla="*/ 1477468 h 1700186"/>
              <a:gd name="connsiteX27" fmla="*/ 1045028 w 8119068"/>
              <a:gd name="connsiteY27" fmla="*/ 1427226 h 1700186"/>
              <a:gd name="connsiteX28" fmla="*/ 1055077 w 8119068"/>
              <a:gd name="connsiteY28" fmla="*/ 1346839 h 1700186"/>
              <a:gd name="connsiteX29" fmla="*/ 1225899 w 8119068"/>
              <a:gd name="connsiteY29" fmla="*/ 1376984 h 1700186"/>
              <a:gd name="connsiteX30" fmla="*/ 1798099 w 8119068"/>
              <a:gd name="connsiteY30" fmla="*/ 1407381 h 1700186"/>
              <a:gd name="connsiteX31" fmla="*/ 1950214 w 8119068"/>
              <a:gd name="connsiteY31" fmla="*/ 1519177 h 1700186"/>
              <a:gd name="connsiteX32" fmla="*/ 2144758 w 8119068"/>
              <a:gd name="connsiteY32" fmla="*/ 1407509 h 1700186"/>
              <a:gd name="connsiteX33" fmla="*/ 2250831 w 8119068"/>
              <a:gd name="connsiteY33" fmla="*/ 1366936 h 1700186"/>
              <a:gd name="connsiteX34" fmla="*/ 2291024 w 8119068"/>
              <a:gd name="connsiteY34" fmla="*/ 1376984 h 1700186"/>
              <a:gd name="connsiteX35" fmla="*/ 2331210 w 8119068"/>
              <a:gd name="connsiteY35" fmla="*/ 1367896 h 1700186"/>
              <a:gd name="connsiteX36" fmla="*/ 2406584 w 8119068"/>
              <a:gd name="connsiteY36" fmla="*/ 1384017 h 1700186"/>
              <a:gd name="connsiteX37" fmla="*/ 2491979 w 8119068"/>
              <a:gd name="connsiteY37" fmla="*/ 1405328 h 1700186"/>
              <a:gd name="connsiteX38" fmla="*/ 2584940 w 8119068"/>
              <a:gd name="connsiteY38" fmla="*/ 1405047 h 1700186"/>
              <a:gd name="connsiteX39" fmla="*/ 2705527 w 8119068"/>
              <a:gd name="connsiteY39" fmla="*/ 1410691 h 1700186"/>
              <a:gd name="connsiteX40" fmla="*/ 2753254 w 8119068"/>
              <a:gd name="connsiteY40" fmla="*/ 1422262 h 1700186"/>
              <a:gd name="connsiteX41" fmla="*/ 2798469 w 8119068"/>
              <a:gd name="connsiteY41" fmla="*/ 1425704 h 1700186"/>
              <a:gd name="connsiteX42" fmla="*/ 2873828 w 8119068"/>
              <a:gd name="connsiteY42" fmla="*/ 1437274 h 1700186"/>
              <a:gd name="connsiteX43" fmla="*/ 3135086 w 8119068"/>
              <a:gd name="connsiteY43" fmla="*/ 1447323 h 1700186"/>
              <a:gd name="connsiteX44" fmla="*/ 3294188 w 8119068"/>
              <a:gd name="connsiteY44" fmla="*/ 1455294 h 1700186"/>
              <a:gd name="connsiteX45" fmla="*/ 3498268 w 8119068"/>
              <a:gd name="connsiteY45" fmla="*/ 1438871 h 1700186"/>
              <a:gd name="connsiteX46" fmla="*/ 3559903 w 8119068"/>
              <a:gd name="connsiteY46" fmla="*/ 1431146 h 1700186"/>
              <a:gd name="connsiteX47" fmla="*/ 3616828 w 8119068"/>
              <a:gd name="connsiteY47" fmla="*/ 1415833 h 1700186"/>
              <a:gd name="connsiteX48" fmla="*/ 3631905 w 8119068"/>
              <a:gd name="connsiteY48" fmla="*/ 1587588 h 1700186"/>
              <a:gd name="connsiteX49" fmla="*/ 3743002 w 8119068"/>
              <a:gd name="connsiteY49" fmla="*/ 1552276 h 1700186"/>
              <a:gd name="connsiteX50" fmla="*/ 3866669 w 8119068"/>
              <a:gd name="connsiteY50" fmla="*/ 1418440 h 1700186"/>
              <a:gd name="connsiteX51" fmla="*/ 3974976 w 8119068"/>
              <a:gd name="connsiteY51" fmla="*/ 1418694 h 1700186"/>
              <a:gd name="connsiteX52" fmla="*/ 4118156 w 8119068"/>
              <a:gd name="connsiteY52" fmla="*/ 1408392 h 1700186"/>
              <a:gd name="connsiteX53" fmla="*/ 4199639 w 8119068"/>
              <a:gd name="connsiteY53" fmla="*/ 1404087 h 1700186"/>
              <a:gd name="connsiteX54" fmla="*/ 4263850 w 8119068"/>
              <a:gd name="connsiteY54" fmla="*/ 1406290 h 1700186"/>
              <a:gd name="connsiteX55" fmla="*/ 4371310 w 8119068"/>
              <a:gd name="connsiteY55" fmla="*/ 1403709 h 1700186"/>
              <a:gd name="connsiteX56" fmla="*/ 4441371 w 8119068"/>
              <a:gd name="connsiteY56" fmla="*/ 1407129 h 1700186"/>
              <a:gd name="connsiteX57" fmla="*/ 4481565 w 8119068"/>
              <a:gd name="connsiteY57" fmla="*/ 1437274 h 1700186"/>
              <a:gd name="connsiteX58" fmla="*/ 4491613 w 8119068"/>
              <a:gd name="connsiteY58" fmla="*/ 1467419 h 1700186"/>
              <a:gd name="connsiteX59" fmla="*/ 4551903 w 8119068"/>
              <a:gd name="connsiteY59" fmla="*/ 1497564 h 1700186"/>
              <a:gd name="connsiteX60" fmla="*/ 4612193 w 8119068"/>
              <a:gd name="connsiteY60" fmla="*/ 1557854 h 1700186"/>
              <a:gd name="connsiteX61" fmla="*/ 4822411 w 8119068"/>
              <a:gd name="connsiteY61" fmla="*/ 1564315 h 1700186"/>
              <a:gd name="connsiteX62" fmla="*/ 4964869 w 8119068"/>
              <a:gd name="connsiteY62" fmla="*/ 1398583 h 1700186"/>
              <a:gd name="connsiteX63" fmla="*/ 5319006 w 8119068"/>
              <a:gd name="connsiteY63" fmla="*/ 1415151 h 1700186"/>
              <a:gd name="connsiteX64" fmla="*/ 5451260 w 8119068"/>
              <a:gd name="connsiteY64" fmla="*/ 1424743 h 1700186"/>
              <a:gd name="connsiteX65" fmla="*/ 5579355 w 8119068"/>
              <a:gd name="connsiteY65" fmla="*/ 1414695 h 1700186"/>
              <a:gd name="connsiteX66" fmla="*/ 5787016 w 8119068"/>
              <a:gd name="connsiteY66" fmla="*/ 1690882 h 1700186"/>
              <a:gd name="connsiteX67" fmla="*/ 5920148 w 8119068"/>
              <a:gd name="connsiteY67" fmla="*/ 1629960 h 1700186"/>
              <a:gd name="connsiteX68" fmla="*/ 5979603 w 8119068"/>
              <a:gd name="connsiteY68" fmla="*/ 1578960 h 1700186"/>
              <a:gd name="connsiteX69" fmla="*/ 6059156 w 8119068"/>
              <a:gd name="connsiteY69" fmla="*/ 1437274 h 1700186"/>
              <a:gd name="connsiteX70" fmla="*/ 6129494 w 8119068"/>
              <a:gd name="connsiteY70" fmla="*/ 1407129 h 1700186"/>
              <a:gd name="connsiteX71" fmla="*/ 6229978 w 8119068"/>
              <a:gd name="connsiteY71" fmla="*/ 1397081 h 1700186"/>
              <a:gd name="connsiteX72" fmla="*/ 6280220 w 8119068"/>
              <a:gd name="connsiteY72" fmla="*/ 1376984 h 1700186"/>
              <a:gd name="connsiteX73" fmla="*/ 6714838 w 8119068"/>
              <a:gd name="connsiteY73" fmla="*/ 1520187 h 1700186"/>
              <a:gd name="connsiteX74" fmla="*/ 7325248 w 8119068"/>
              <a:gd name="connsiteY74" fmla="*/ 1306646 h 1700186"/>
              <a:gd name="connsiteX75" fmla="*/ 7415683 w 8119068"/>
              <a:gd name="connsiteY75" fmla="*/ 1276501 h 1700186"/>
              <a:gd name="connsiteX76" fmla="*/ 7475974 w 8119068"/>
              <a:gd name="connsiteY76" fmla="*/ 1256404 h 1700186"/>
              <a:gd name="connsiteX77" fmla="*/ 7506119 w 8119068"/>
              <a:gd name="connsiteY77" fmla="*/ 1246356 h 1700186"/>
              <a:gd name="connsiteX78" fmla="*/ 7556360 w 8119068"/>
              <a:gd name="connsiteY78" fmla="*/ 1196114 h 1700186"/>
              <a:gd name="connsiteX79" fmla="*/ 7576457 w 8119068"/>
              <a:gd name="connsiteY79" fmla="*/ 1165969 h 1700186"/>
              <a:gd name="connsiteX80" fmla="*/ 7606602 w 8119068"/>
              <a:gd name="connsiteY80" fmla="*/ 1145872 h 1700186"/>
              <a:gd name="connsiteX81" fmla="*/ 7676941 w 8119068"/>
              <a:gd name="connsiteY81" fmla="*/ 1105679 h 1700186"/>
              <a:gd name="connsiteX82" fmla="*/ 7707086 w 8119068"/>
              <a:gd name="connsiteY82" fmla="*/ 1075534 h 1700186"/>
              <a:gd name="connsiteX83" fmla="*/ 7737231 w 8119068"/>
              <a:gd name="connsiteY83" fmla="*/ 1055437 h 1700186"/>
              <a:gd name="connsiteX84" fmla="*/ 7757327 w 8119068"/>
              <a:gd name="connsiteY84" fmla="*/ 1015243 h 1700186"/>
              <a:gd name="connsiteX85" fmla="*/ 7787472 w 8119068"/>
              <a:gd name="connsiteY85" fmla="*/ 985098 h 1700186"/>
              <a:gd name="connsiteX86" fmla="*/ 7817617 w 8119068"/>
              <a:gd name="connsiteY86" fmla="*/ 944905 h 1700186"/>
              <a:gd name="connsiteX87" fmla="*/ 7827666 w 8119068"/>
              <a:gd name="connsiteY87" fmla="*/ 894663 h 1700186"/>
              <a:gd name="connsiteX88" fmla="*/ 7837714 w 8119068"/>
              <a:gd name="connsiteY88" fmla="*/ 864518 h 1700186"/>
              <a:gd name="connsiteX89" fmla="*/ 7847763 w 8119068"/>
              <a:gd name="connsiteY89" fmla="*/ 723841 h 1700186"/>
              <a:gd name="connsiteX90" fmla="*/ 7867859 w 8119068"/>
              <a:gd name="connsiteY90" fmla="*/ 683648 h 1700186"/>
              <a:gd name="connsiteX91" fmla="*/ 7877908 w 8119068"/>
              <a:gd name="connsiteY91" fmla="*/ 653503 h 1700186"/>
              <a:gd name="connsiteX92" fmla="*/ 7887956 w 8119068"/>
              <a:gd name="connsiteY92" fmla="*/ 522874 h 1700186"/>
              <a:gd name="connsiteX93" fmla="*/ 7908053 w 8119068"/>
              <a:gd name="connsiteY93" fmla="*/ 462584 h 1700186"/>
              <a:gd name="connsiteX94" fmla="*/ 7928149 w 8119068"/>
              <a:gd name="connsiteY94" fmla="*/ 402294 h 1700186"/>
              <a:gd name="connsiteX95" fmla="*/ 7938198 w 8119068"/>
              <a:gd name="connsiteY95" fmla="*/ 372149 h 1700186"/>
              <a:gd name="connsiteX96" fmla="*/ 7958294 w 8119068"/>
              <a:gd name="connsiteY96" fmla="*/ 342004 h 1700186"/>
              <a:gd name="connsiteX97" fmla="*/ 7988439 w 8119068"/>
              <a:gd name="connsiteY97" fmla="*/ 231472 h 1700186"/>
              <a:gd name="connsiteX98" fmla="*/ 8008536 w 8119068"/>
              <a:gd name="connsiteY98" fmla="*/ 191279 h 1700186"/>
              <a:gd name="connsiteX99" fmla="*/ 8018585 w 8119068"/>
              <a:gd name="connsiteY99" fmla="*/ 161134 h 1700186"/>
              <a:gd name="connsiteX100" fmla="*/ 8038681 w 8119068"/>
              <a:gd name="connsiteY100" fmla="*/ 70698 h 1700186"/>
              <a:gd name="connsiteX101" fmla="*/ 8109020 w 8119068"/>
              <a:gd name="connsiteY101" fmla="*/ 360 h 1700186"/>
              <a:gd name="connsiteX102" fmla="*/ 8119068 w 8119068"/>
              <a:gd name="connsiteY102" fmla="*/ 360 h 1700186"/>
              <a:gd name="connsiteX0" fmla="*/ 0 w 8119068"/>
              <a:gd name="connsiteY0" fmla="*/ 392246 h 1700186"/>
              <a:gd name="connsiteX1" fmla="*/ 20097 w 8119068"/>
              <a:gd name="connsiteY1" fmla="*/ 472632 h 1700186"/>
              <a:gd name="connsiteX2" fmla="*/ 40193 w 8119068"/>
              <a:gd name="connsiteY2" fmla="*/ 502778 h 1700186"/>
              <a:gd name="connsiteX3" fmla="*/ 90435 w 8119068"/>
              <a:gd name="connsiteY3" fmla="*/ 573116 h 1700186"/>
              <a:gd name="connsiteX4" fmla="*/ 120580 w 8119068"/>
              <a:gd name="connsiteY4" fmla="*/ 633406 h 1700186"/>
              <a:gd name="connsiteX5" fmla="*/ 190919 w 8119068"/>
              <a:gd name="connsiteY5" fmla="*/ 743938 h 1700186"/>
              <a:gd name="connsiteX6" fmla="*/ 221064 w 8119068"/>
              <a:gd name="connsiteY6" fmla="*/ 764035 h 1700186"/>
              <a:gd name="connsiteX7" fmla="*/ 241160 w 8119068"/>
              <a:gd name="connsiteY7" fmla="*/ 794180 h 1700186"/>
              <a:gd name="connsiteX8" fmla="*/ 251209 w 8119068"/>
              <a:gd name="connsiteY8" fmla="*/ 824325 h 1700186"/>
              <a:gd name="connsiteX9" fmla="*/ 281354 w 8119068"/>
              <a:gd name="connsiteY9" fmla="*/ 844421 h 1700186"/>
              <a:gd name="connsiteX10" fmla="*/ 321547 w 8119068"/>
              <a:gd name="connsiteY10" fmla="*/ 874567 h 1700186"/>
              <a:gd name="connsiteX11" fmla="*/ 351692 w 8119068"/>
              <a:gd name="connsiteY11" fmla="*/ 904712 h 1700186"/>
              <a:gd name="connsiteX12" fmla="*/ 422031 w 8119068"/>
              <a:gd name="connsiteY12" fmla="*/ 944905 h 1700186"/>
              <a:gd name="connsiteX13" fmla="*/ 442127 w 8119068"/>
              <a:gd name="connsiteY13" fmla="*/ 995147 h 1700186"/>
              <a:gd name="connsiteX14" fmla="*/ 502417 w 8119068"/>
              <a:gd name="connsiteY14" fmla="*/ 1055437 h 1700186"/>
              <a:gd name="connsiteX15" fmla="*/ 532563 w 8119068"/>
              <a:gd name="connsiteY15" fmla="*/ 1115727 h 1700186"/>
              <a:gd name="connsiteX16" fmla="*/ 562708 w 8119068"/>
              <a:gd name="connsiteY16" fmla="*/ 1135824 h 1700186"/>
              <a:gd name="connsiteX17" fmla="*/ 572756 w 8119068"/>
              <a:gd name="connsiteY17" fmla="*/ 1165969 h 1700186"/>
              <a:gd name="connsiteX18" fmla="*/ 622998 w 8119068"/>
              <a:gd name="connsiteY18" fmla="*/ 1226259 h 1700186"/>
              <a:gd name="connsiteX19" fmla="*/ 633046 w 8119068"/>
              <a:gd name="connsiteY19" fmla="*/ 1256404 h 1700186"/>
              <a:gd name="connsiteX20" fmla="*/ 763675 w 8119068"/>
              <a:gd name="connsiteY20" fmla="*/ 1326742 h 1700186"/>
              <a:gd name="connsiteX21" fmla="*/ 783771 w 8119068"/>
              <a:gd name="connsiteY21" fmla="*/ 1356887 h 1700186"/>
              <a:gd name="connsiteX22" fmla="*/ 844061 w 8119068"/>
              <a:gd name="connsiteY22" fmla="*/ 1397081 h 1700186"/>
              <a:gd name="connsiteX23" fmla="*/ 854110 w 8119068"/>
              <a:gd name="connsiteY23" fmla="*/ 1427226 h 1700186"/>
              <a:gd name="connsiteX24" fmla="*/ 904352 w 8119068"/>
              <a:gd name="connsiteY24" fmla="*/ 1477468 h 1700186"/>
              <a:gd name="connsiteX25" fmla="*/ 954593 w 8119068"/>
              <a:gd name="connsiteY25" fmla="*/ 1487516 h 1700186"/>
              <a:gd name="connsiteX26" fmla="*/ 1034980 w 8119068"/>
              <a:gd name="connsiteY26" fmla="*/ 1477468 h 1700186"/>
              <a:gd name="connsiteX27" fmla="*/ 1045028 w 8119068"/>
              <a:gd name="connsiteY27" fmla="*/ 1427226 h 1700186"/>
              <a:gd name="connsiteX28" fmla="*/ 1055077 w 8119068"/>
              <a:gd name="connsiteY28" fmla="*/ 1346839 h 1700186"/>
              <a:gd name="connsiteX29" fmla="*/ 1225899 w 8119068"/>
              <a:gd name="connsiteY29" fmla="*/ 1376984 h 1700186"/>
              <a:gd name="connsiteX30" fmla="*/ 1798099 w 8119068"/>
              <a:gd name="connsiteY30" fmla="*/ 1407381 h 1700186"/>
              <a:gd name="connsiteX31" fmla="*/ 1959984 w 8119068"/>
              <a:gd name="connsiteY31" fmla="*/ 1692146 h 1700186"/>
              <a:gd name="connsiteX32" fmla="*/ 2144758 w 8119068"/>
              <a:gd name="connsiteY32" fmla="*/ 1407509 h 1700186"/>
              <a:gd name="connsiteX33" fmla="*/ 2250831 w 8119068"/>
              <a:gd name="connsiteY33" fmla="*/ 1366936 h 1700186"/>
              <a:gd name="connsiteX34" fmla="*/ 2291024 w 8119068"/>
              <a:gd name="connsiteY34" fmla="*/ 1376984 h 1700186"/>
              <a:gd name="connsiteX35" fmla="*/ 2331210 w 8119068"/>
              <a:gd name="connsiteY35" fmla="*/ 1367896 h 1700186"/>
              <a:gd name="connsiteX36" fmla="*/ 2406584 w 8119068"/>
              <a:gd name="connsiteY36" fmla="*/ 1384017 h 1700186"/>
              <a:gd name="connsiteX37" fmla="*/ 2491979 w 8119068"/>
              <a:gd name="connsiteY37" fmla="*/ 1405328 h 1700186"/>
              <a:gd name="connsiteX38" fmla="*/ 2584940 w 8119068"/>
              <a:gd name="connsiteY38" fmla="*/ 1405047 h 1700186"/>
              <a:gd name="connsiteX39" fmla="*/ 2705527 w 8119068"/>
              <a:gd name="connsiteY39" fmla="*/ 1410691 h 1700186"/>
              <a:gd name="connsiteX40" fmla="*/ 2753254 w 8119068"/>
              <a:gd name="connsiteY40" fmla="*/ 1422262 h 1700186"/>
              <a:gd name="connsiteX41" fmla="*/ 2798469 w 8119068"/>
              <a:gd name="connsiteY41" fmla="*/ 1425704 h 1700186"/>
              <a:gd name="connsiteX42" fmla="*/ 2873828 w 8119068"/>
              <a:gd name="connsiteY42" fmla="*/ 1437274 h 1700186"/>
              <a:gd name="connsiteX43" fmla="*/ 3135086 w 8119068"/>
              <a:gd name="connsiteY43" fmla="*/ 1447323 h 1700186"/>
              <a:gd name="connsiteX44" fmla="*/ 3294188 w 8119068"/>
              <a:gd name="connsiteY44" fmla="*/ 1455294 h 1700186"/>
              <a:gd name="connsiteX45" fmla="*/ 3498268 w 8119068"/>
              <a:gd name="connsiteY45" fmla="*/ 1438871 h 1700186"/>
              <a:gd name="connsiteX46" fmla="*/ 3559903 w 8119068"/>
              <a:gd name="connsiteY46" fmla="*/ 1431146 h 1700186"/>
              <a:gd name="connsiteX47" fmla="*/ 3616828 w 8119068"/>
              <a:gd name="connsiteY47" fmla="*/ 1415833 h 1700186"/>
              <a:gd name="connsiteX48" fmla="*/ 3631905 w 8119068"/>
              <a:gd name="connsiteY48" fmla="*/ 1587588 h 1700186"/>
              <a:gd name="connsiteX49" fmla="*/ 3743002 w 8119068"/>
              <a:gd name="connsiteY49" fmla="*/ 1552276 h 1700186"/>
              <a:gd name="connsiteX50" fmla="*/ 3866669 w 8119068"/>
              <a:gd name="connsiteY50" fmla="*/ 1418440 h 1700186"/>
              <a:gd name="connsiteX51" fmla="*/ 3974976 w 8119068"/>
              <a:gd name="connsiteY51" fmla="*/ 1418694 h 1700186"/>
              <a:gd name="connsiteX52" fmla="*/ 4118156 w 8119068"/>
              <a:gd name="connsiteY52" fmla="*/ 1408392 h 1700186"/>
              <a:gd name="connsiteX53" fmla="*/ 4199639 w 8119068"/>
              <a:gd name="connsiteY53" fmla="*/ 1404087 h 1700186"/>
              <a:gd name="connsiteX54" fmla="*/ 4263850 w 8119068"/>
              <a:gd name="connsiteY54" fmla="*/ 1406290 h 1700186"/>
              <a:gd name="connsiteX55" fmla="*/ 4371310 w 8119068"/>
              <a:gd name="connsiteY55" fmla="*/ 1403709 h 1700186"/>
              <a:gd name="connsiteX56" fmla="*/ 4441371 w 8119068"/>
              <a:gd name="connsiteY56" fmla="*/ 1407129 h 1700186"/>
              <a:gd name="connsiteX57" fmla="*/ 4481565 w 8119068"/>
              <a:gd name="connsiteY57" fmla="*/ 1437274 h 1700186"/>
              <a:gd name="connsiteX58" fmla="*/ 4491613 w 8119068"/>
              <a:gd name="connsiteY58" fmla="*/ 1467419 h 1700186"/>
              <a:gd name="connsiteX59" fmla="*/ 4551903 w 8119068"/>
              <a:gd name="connsiteY59" fmla="*/ 1497564 h 1700186"/>
              <a:gd name="connsiteX60" fmla="*/ 4612193 w 8119068"/>
              <a:gd name="connsiteY60" fmla="*/ 1557854 h 1700186"/>
              <a:gd name="connsiteX61" fmla="*/ 4822411 w 8119068"/>
              <a:gd name="connsiteY61" fmla="*/ 1564315 h 1700186"/>
              <a:gd name="connsiteX62" fmla="*/ 4964869 w 8119068"/>
              <a:gd name="connsiteY62" fmla="*/ 1398583 h 1700186"/>
              <a:gd name="connsiteX63" fmla="*/ 5319006 w 8119068"/>
              <a:gd name="connsiteY63" fmla="*/ 1415151 h 1700186"/>
              <a:gd name="connsiteX64" fmla="*/ 5451260 w 8119068"/>
              <a:gd name="connsiteY64" fmla="*/ 1424743 h 1700186"/>
              <a:gd name="connsiteX65" fmla="*/ 5579355 w 8119068"/>
              <a:gd name="connsiteY65" fmla="*/ 1414695 h 1700186"/>
              <a:gd name="connsiteX66" fmla="*/ 5787016 w 8119068"/>
              <a:gd name="connsiteY66" fmla="*/ 1690882 h 1700186"/>
              <a:gd name="connsiteX67" fmla="*/ 5920148 w 8119068"/>
              <a:gd name="connsiteY67" fmla="*/ 1629960 h 1700186"/>
              <a:gd name="connsiteX68" fmla="*/ 5979603 w 8119068"/>
              <a:gd name="connsiteY68" fmla="*/ 1578960 h 1700186"/>
              <a:gd name="connsiteX69" fmla="*/ 6059156 w 8119068"/>
              <a:gd name="connsiteY69" fmla="*/ 1437274 h 1700186"/>
              <a:gd name="connsiteX70" fmla="*/ 6129494 w 8119068"/>
              <a:gd name="connsiteY70" fmla="*/ 1407129 h 1700186"/>
              <a:gd name="connsiteX71" fmla="*/ 6229978 w 8119068"/>
              <a:gd name="connsiteY71" fmla="*/ 1397081 h 1700186"/>
              <a:gd name="connsiteX72" fmla="*/ 6280220 w 8119068"/>
              <a:gd name="connsiteY72" fmla="*/ 1376984 h 1700186"/>
              <a:gd name="connsiteX73" fmla="*/ 6714838 w 8119068"/>
              <a:gd name="connsiteY73" fmla="*/ 1520187 h 1700186"/>
              <a:gd name="connsiteX74" fmla="*/ 7325248 w 8119068"/>
              <a:gd name="connsiteY74" fmla="*/ 1306646 h 1700186"/>
              <a:gd name="connsiteX75" fmla="*/ 7415683 w 8119068"/>
              <a:gd name="connsiteY75" fmla="*/ 1276501 h 1700186"/>
              <a:gd name="connsiteX76" fmla="*/ 7475974 w 8119068"/>
              <a:gd name="connsiteY76" fmla="*/ 1256404 h 1700186"/>
              <a:gd name="connsiteX77" fmla="*/ 7506119 w 8119068"/>
              <a:gd name="connsiteY77" fmla="*/ 1246356 h 1700186"/>
              <a:gd name="connsiteX78" fmla="*/ 7556360 w 8119068"/>
              <a:gd name="connsiteY78" fmla="*/ 1196114 h 1700186"/>
              <a:gd name="connsiteX79" fmla="*/ 7576457 w 8119068"/>
              <a:gd name="connsiteY79" fmla="*/ 1165969 h 1700186"/>
              <a:gd name="connsiteX80" fmla="*/ 7606602 w 8119068"/>
              <a:gd name="connsiteY80" fmla="*/ 1145872 h 1700186"/>
              <a:gd name="connsiteX81" fmla="*/ 7676941 w 8119068"/>
              <a:gd name="connsiteY81" fmla="*/ 1105679 h 1700186"/>
              <a:gd name="connsiteX82" fmla="*/ 7707086 w 8119068"/>
              <a:gd name="connsiteY82" fmla="*/ 1075534 h 1700186"/>
              <a:gd name="connsiteX83" fmla="*/ 7737231 w 8119068"/>
              <a:gd name="connsiteY83" fmla="*/ 1055437 h 1700186"/>
              <a:gd name="connsiteX84" fmla="*/ 7757327 w 8119068"/>
              <a:gd name="connsiteY84" fmla="*/ 1015243 h 1700186"/>
              <a:gd name="connsiteX85" fmla="*/ 7787472 w 8119068"/>
              <a:gd name="connsiteY85" fmla="*/ 985098 h 1700186"/>
              <a:gd name="connsiteX86" fmla="*/ 7817617 w 8119068"/>
              <a:gd name="connsiteY86" fmla="*/ 944905 h 1700186"/>
              <a:gd name="connsiteX87" fmla="*/ 7827666 w 8119068"/>
              <a:gd name="connsiteY87" fmla="*/ 894663 h 1700186"/>
              <a:gd name="connsiteX88" fmla="*/ 7837714 w 8119068"/>
              <a:gd name="connsiteY88" fmla="*/ 864518 h 1700186"/>
              <a:gd name="connsiteX89" fmla="*/ 7847763 w 8119068"/>
              <a:gd name="connsiteY89" fmla="*/ 723841 h 1700186"/>
              <a:gd name="connsiteX90" fmla="*/ 7867859 w 8119068"/>
              <a:gd name="connsiteY90" fmla="*/ 683648 h 1700186"/>
              <a:gd name="connsiteX91" fmla="*/ 7877908 w 8119068"/>
              <a:gd name="connsiteY91" fmla="*/ 653503 h 1700186"/>
              <a:gd name="connsiteX92" fmla="*/ 7887956 w 8119068"/>
              <a:gd name="connsiteY92" fmla="*/ 522874 h 1700186"/>
              <a:gd name="connsiteX93" fmla="*/ 7908053 w 8119068"/>
              <a:gd name="connsiteY93" fmla="*/ 462584 h 1700186"/>
              <a:gd name="connsiteX94" fmla="*/ 7928149 w 8119068"/>
              <a:gd name="connsiteY94" fmla="*/ 402294 h 1700186"/>
              <a:gd name="connsiteX95" fmla="*/ 7938198 w 8119068"/>
              <a:gd name="connsiteY95" fmla="*/ 372149 h 1700186"/>
              <a:gd name="connsiteX96" fmla="*/ 7958294 w 8119068"/>
              <a:gd name="connsiteY96" fmla="*/ 342004 h 1700186"/>
              <a:gd name="connsiteX97" fmla="*/ 7988439 w 8119068"/>
              <a:gd name="connsiteY97" fmla="*/ 231472 h 1700186"/>
              <a:gd name="connsiteX98" fmla="*/ 8008536 w 8119068"/>
              <a:gd name="connsiteY98" fmla="*/ 191279 h 1700186"/>
              <a:gd name="connsiteX99" fmla="*/ 8018585 w 8119068"/>
              <a:gd name="connsiteY99" fmla="*/ 161134 h 1700186"/>
              <a:gd name="connsiteX100" fmla="*/ 8038681 w 8119068"/>
              <a:gd name="connsiteY100" fmla="*/ 70698 h 1700186"/>
              <a:gd name="connsiteX101" fmla="*/ 8109020 w 8119068"/>
              <a:gd name="connsiteY101" fmla="*/ 360 h 1700186"/>
              <a:gd name="connsiteX102" fmla="*/ 8119068 w 8119068"/>
              <a:gd name="connsiteY102" fmla="*/ 360 h 1700186"/>
              <a:gd name="connsiteX0" fmla="*/ 0 w 8119068"/>
              <a:gd name="connsiteY0" fmla="*/ 392246 h 1700186"/>
              <a:gd name="connsiteX1" fmla="*/ 20097 w 8119068"/>
              <a:gd name="connsiteY1" fmla="*/ 472632 h 1700186"/>
              <a:gd name="connsiteX2" fmla="*/ 40193 w 8119068"/>
              <a:gd name="connsiteY2" fmla="*/ 502778 h 1700186"/>
              <a:gd name="connsiteX3" fmla="*/ 90435 w 8119068"/>
              <a:gd name="connsiteY3" fmla="*/ 573116 h 1700186"/>
              <a:gd name="connsiteX4" fmla="*/ 120580 w 8119068"/>
              <a:gd name="connsiteY4" fmla="*/ 633406 h 1700186"/>
              <a:gd name="connsiteX5" fmla="*/ 190919 w 8119068"/>
              <a:gd name="connsiteY5" fmla="*/ 743938 h 1700186"/>
              <a:gd name="connsiteX6" fmla="*/ 221064 w 8119068"/>
              <a:gd name="connsiteY6" fmla="*/ 764035 h 1700186"/>
              <a:gd name="connsiteX7" fmla="*/ 241160 w 8119068"/>
              <a:gd name="connsiteY7" fmla="*/ 794180 h 1700186"/>
              <a:gd name="connsiteX8" fmla="*/ 251209 w 8119068"/>
              <a:gd name="connsiteY8" fmla="*/ 824325 h 1700186"/>
              <a:gd name="connsiteX9" fmla="*/ 281354 w 8119068"/>
              <a:gd name="connsiteY9" fmla="*/ 844421 h 1700186"/>
              <a:gd name="connsiteX10" fmla="*/ 321547 w 8119068"/>
              <a:gd name="connsiteY10" fmla="*/ 874567 h 1700186"/>
              <a:gd name="connsiteX11" fmla="*/ 351692 w 8119068"/>
              <a:gd name="connsiteY11" fmla="*/ 904712 h 1700186"/>
              <a:gd name="connsiteX12" fmla="*/ 422031 w 8119068"/>
              <a:gd name="connsiteY12" fmla="*/ 944905 h 1700186"/>
              <a:gd name="connsiteX13" fmla="*/ 442127 w 8119068"/>
              <a:gd name="connsiteY13" fmla="*/ 995147 h 1700186"/>
              <a:gd name="connsiteX14" fmla="*/ 502417 w 8119068"/>
              <a:gd name="connsiteY14" fmla="*/ 1055437 h 1700186"/>
              <a:gd name="connsiteX15" fmla="*/ 532563 w 8119068"/>
              <a:gd name="connsiteY15" fmla="*/ 1115727 h 1700186"/>
              <a:gd name="connsiteX16" fmla="*/ 562708 w 8119068"/>
              <a:gd name="connsiteY16" fmla="*/ 1135824 h 1700186"/>
              <a:gd name="connsiteX17" fmla="*/ 572756 w 8119068"/>
              <a:gd name="connsiteY17" fmla="*/ 1165969 h 1700186"/>
              <a:gd name="connsiteX18" fmla="*/ 622998 w 8119068"/>
              <a:gd name="connsiteY18" fmla="*/ 1226259 h 1700186"/>
              <a:gd name="connsiteX19" fmla="*/ 633046 w 8119068"/>
              <a:gd name="connsiteY19" fmla="*/ 1256404 h 1700186"/>
              <a:gd name="connsiteX20" fmla="*/ 763675 w 8119068"/>
              <a:gd name="connsiteY20" fmla="*/ 1326742 h 1700186"/>
              <a:gd name="connsiteX21" fmla="*/ 783771 w 8119068"/>
              <a:gd name="connsiteY21" fmla="*/ 1356887 h 1700186"/>
              <a:gd name="connsiteX22" fmla="*/ 844061 w 8119068"/>
              <a:gd name="connsiteY22" fmla="*/ 1397081 h 1700186"/>
              <a:gd name="connsiteX23" fmla="*/ 854110 w 8119068"/>
              <a:gd name="connsiteY23" fmla="*/ 1427226 h 1700186"/>
              <a:gd name="connsiteX24" fmla="*/ 904352 w 8119068"/>
              <a:gd name="connsiteY24" fmla="*/ 1477468 h 1700186"/>
              <a:gd name="connsiteX25" fmla="*/ 954593 w 8119068"/>
              <a:gd name="connsiteY25" fmla="*/ 1487516 h 1700186"/>
              <a:gd name="connsiteX26" fmla="*/ 1034980 w 8119068"/>
              <a:gd name="connsiteY26" fmla="*/ 1477468 h 1700186"/>
              <a:gd name="connsiteX27" fmla="*/ 1045028 w 8119068"/>
              <a:gd name="connsiteY27" fmla="*/ 1427226 h 1700186"/>
              <a:gd name="connsiteX28" fmla="*/ 1055077 w 8119068"/>
              <a:gd name="connsiteY28" fmla="*/ 1346839 h 1700186"/>
              <a:gd name="connsiteX29" fmla="*/ 1225899 w 8119068"/>
              <a:gd name="connsiteY29" fmla="*/ 1376984 h 1700186"/>
              <a:gd name="connsiteX30" fmla="*/ 1798099 w 8119068"/>
              <a:gd name="connsiteY30" fmla="*/ 1407381 h 1700186"/>
              <a:gd name="connsiteX31" fmla="*/ 1959984 w 8119068"/>
              <a:gd name="connsiteY31" fmla="*/ 1692146 h 1700186"/>
              <a:gd name="connsiteX32" fmla="*/ 2144758 w 8119068"/>
              <a:gd name="connsiteY32" fmla="*/ 1407509 h 1700186"/>
              <a:gd name="connsiteX33" fmla="*/ 2250831 w 8119068"/>
              <a:gd name="connsiteY33" fmla="*/ 1366936 h 1700186"/>
              <a:gd name="connsiteX34" fmla="*/ 2291024 w 8119068"/>
              <a:gd name="connsiteY34" fmla="*/ 1376984 h 1700186"/>
              <a:gd name="connsiteX35" fmla="*/ 2331210 w 8119068"/>
              <a:gd name="connsiteY35" fmla="*/ 1367896 h 1700186"/>
              <a:gd name="connsiteX36" fmla="*/ 2406584 w 8119068"/>
              <a:gd name="connsiteY36" fmla="*/ 1384017 h 1700186"/>
              <a:gd name="connsiteX37" fmla="*/ 2491979 w 8119068"/>
              <a:gd name="connsiteY37" fmla="*/ 1405328 h 1700186"/>
              <a:gd name="connsiteX38" fmla="*/ 2584940 w 8119068"/>
              <a:gd name="connsiteY38" fmla="*/ 1405047 h 1700186"/>
              <a:gd name="connsiteX39" fmla="*/ 2705527 w 8119068"/>
              <a:gd name="connsiteY39" fmla="*/ 1410691 h 1700186"/>
              <a:gd name="connsiteX40" fmla="*/ 2753254 w 8119068"/>
              <a:gd name="connsiteY40" fmla="*/ 1422262 h 1700186"/>
              <a:gd name="connsiteX41" fmla="*/ 2798469 w 8119068"/>
              <a:gd name="connsiteY41" fmla="*/ 1425704 h 1700186"/>
              <a:gd name="connsiteX42" fmla="*/ 2873828 w 8119068"/>
              <a:gd name="connsiteY42" fmla="*/ 1437274 h 1700186"/>
              <a:gd name="connsiteX43" fmla="*/ 3135086 w 8119068"/>
              <a:gd name="connsiteY43" fmla="*/ 1447323 h 1700186"/>
              <a:gd name="connsiteX44" fmla="*/ 3294188 w 8119068"/>
              <a:gd name="connsiteY44" fmla="*/ 1455294 h 1700186"/>
              <a:gd name="connsiteX45" fmla="*/ 3498268 w 8119068"/>
              <a:gd name="connsiteY45" fmla="*/ 1438871 h 1700186"/>
              <a:gd name="connsiteX46" fmla="*/ 3559903 w 8119068"/>
              <a:gd name="connsiteY46" fmla="*/ 1431146 h 1700186"/>
              <a:gd name="connsiteX47" fmla="*/ 3616828 w 8119068"/>
              <a:gd name="connsiteY47" fmla="*/ 1415833 h 1700186"/>
              <a:gd name="connsiteX48" fmla="*/ 3631905 w 8119068"/>
              <a:gd name="connsiteY48" fmla="*/ 1587588 h 1700186"/>
              <a:gd name="connsiteX49" fmla="*/ 3743002 w 8119068"/>
              <a:gd name="connsiteY49" fmla="*/ 1552276 h 1700186"/>
              <a:gd name="connsiteX50" fmla="*/ 3866669 w 8119068"/>
              <a:gd name="connsiteY50" fmla="*/ 1418440 h 1700186"/>
              <a:gd name="connsiteX51" fmla="*/ 3974976 w 8119068"/>
              <a:gd name="connsiteY51" fmla="*/ 1418694 h 1700186"/>
              <a:gd name="connsiteX52" fmla="*/ 4118156 w 8119068"/>
              <a:gd name="connsiteY52" fmla="*/ 1408392 h 1700186"/>
              <a:gd name="connsiteX53" fmla="*/ 4199639 w 8119068"/>
              <a:gd name="connsiteY53" fmla="*/ 1404087 h 1700186"/>
              <a:gd name="connsiteX54" fmla="*/ 4263850 w 8119068"/>
              <a:gd name="connsiteY54" fmla="*/ 1406290 h 1700186"/>
              <a:gd name="connsiteX55" fmla="*/ 4371310 w 8119068"/>
              <a:gd name="connsiteY55" fmla="*/ 1403709 h 1700186"/>
              <a:gd name="connsiteX56" fmla="*/ 4441371 w 8119068"/>
              <a:gd name="connsiteY56" fmla="*/ 1407129 h 1700186"/>
              <a:gd name="connsiteX57" fmla="*/ 4481565 w 8119068"/>
              <a:gd name="connsiteY57" fmla="*/ 1437274 h 1700186"/>
              <a:gd name="connsiteX58" fmla="*/ 4491613 w 8119068"/>
              <a:gd name="connsiteY58" fmla="*/ 1467419 h 1700186"/>
              <a:gd name="connsiteX59" fmla="*/ 4551903 w 8119068"/>
              <a:gd name="connsiteY59" fmla="*/ 1497564 h 1700186"/>
              <a:gd name="connsiteX60" fmla="*/ 4612193 w 8119068"/>
              <a:gd name="connsiteY60" fmla="*/ 1557854 h 1700186"/>
              <a:gd name="connsiteX61" fmla="*/ 4822411 w 8119068"/>
              <a:gd name="connsiteY61" fmla="*/ 1564315 h 1700186"/>
              <a:gd name="connsiteX62" fmla="*/ 4964869 w 8119068"/>
              <a:gd name="connsiteY62" fmla="*/ 1398583 h 1700186"/>
              <a:gd name="connsiteX63" fmla="*/ 5319006 w 8119068"/>
              <a:gd name="connsiteY63" fmla="*/ 1415151 h 1700186"/>
              <a:gd name="connsiteX64" fmla="*/ 5451260 w 8119068"/>
              <a:gd name="connsiteY64" fmla="*/ 1424743 h 1700186"/>
              <a:gd name="connsiteX65" fmla="*/ 5579355 w 8119068"/>
              <a:gd name="connsiteY65" fmla="*/ 1414695 h 1700186"/>
              <a:gd name="connsiteX66" fmla="*/ 5787016 w 8119068"/>
              <a:gd name="connsiteY66" fmla="*/ 1690882 h 1700186"/>
              <a:gd name="connsiteX67" fmla="*/ 5920148 w 8119068"/>
              <a:gd name="connsiteY67" fmla="*/ 1629960 h 1700186"/>
              <a:gd name="connsiteX68" fmla="*/ 5979603 w 8119068"/>
              <a:gd name="connsiteY68" fmla="*/ 1578960 h 1700186"/>
              <a:gd name="connsiteX69" fmla="*/ 6059156 w 8119068"/>
              <a:gd name="connsiteY69" fmla="*/ 1437274 h 1700186"/>
              <a:gd name="connsiteX70" fmla="*/ 6129494 w 8119068"/>
              <a:gd name="connsiteY70" fmla="*/ 1407129 h 1700186"/>
              <a:gd name="connsiteX71" fmla="*/ 6229978 w 8119068"/>
              <a:gd name="connsiteY71" fmla="*/ 1397081 h 1700186"/>
              <a:gd name="connsiteX72" fmla="*/ 6714838 w 8119068"/>
              <a:gd name="connsiteY72" fmla="*/ 1520187 h 1700186"/>
              <a:gd name="connsiteX73" fmla="*/ 7325248 w 8119068"/>
              <a:gd name="connsiteY73" fmla="*/ 1306646 h 1700186"/>
              <a:gd name="connsiteX74" fmla="*/ 7415683 w 8119068"/>
              <a:gd name="connsiteY74" fmla="*/ 1276501 h 1700186"/>
              <a:gd name="connsiteX75" fmla="*/ 7475974 w 8119068"/>
              <a:gd name="connsiteY75" fmla="*/ 1256404 h 1700186"/>
              <a:gd name="connsiteX76" fmla="*/ 7506119 w 8119068"/>
              <a:gd name="connsiteY76" fmla="*/ 1246356 h 1700186"/>
              <a:gd name="connsiteX77" fmla="*/ 7556360 w 8119068"/>
              <a:gd name="connsiteY77" fmla="*/ 1196114 h 1700186"/>
              <a:gd name="connsiteX78" fmla="*/ 7576457 w 8119068"/>
              <a:gd name="connsiteY78" fmla="*/ 1165969 h 1700186"/>
              <a:gd name="connsiteX79" fmla="*/ 7606602 w 8119068"/>
              <a:gd name="connsiteY79" fmla="*/ 1145872 h 1700186"/>
              <a:gd name="connsiteX80" fmla="*/ 7676941 w 8119068"/>
              <a:gd name="connsiteY80" fmla="*/ 1105679 h 1700186"/>
              <a:gd name="connsiteX81" fmla="*/ 7707086 w 8119068"/>
              <a:gd name="connsiteY81" fmla="*/ 1075534 h 1700186"/>
              <a:gd name="connsiteX82" fmla="*/ 7737231 w 8119068"/>
              <a:gd name="connsiteY82" fmla="*/ 1055437 h 1700186"/>
              <a:gd name="connsiteX83" fmla="*/ 7757327 w 8119068"/>
              <a:gd name="connsiteY83" fmla="*/ 1015243 h 1700186"/>
              <a:gd name="connsiteX84" fmla="*/ 7787472 w 8119068"/>
              <a:gd name="connsiteY84" fmla="*/ 985098 h 1700186"/>
              <a:gd name="connsiteX85" fmla="*/ 7817617 w 8119068"/>
              <a:gd name="connsiteY85" fmla="*/ 944905 h 1700186"/>
              <a:gd name="connsiteX86" fmla="*/ 7827666 w 8119068"/>
              <a:gd name="connsiteY86" fmla="*/ 894663 h 1700186"/>
              <a:gd name="connsiteX87" fmla="*/ 7837714 w 8119068"/>
              <a:gd name="connsiteY87" fmla="*/ 864518 h 1700186"/>
              <a:gd name="connsiteX88" fmla="*/ 7847763 w 8119068"/>
              <a:gd name="connsiteY88" fmla="*/ 723841 h 1700186"/>
              <a:gd name="connsiteX89" fmla="*/ 7867859 w 8119068"/>
              <a:gd name="connsiteY89" fmla="*/ 683648 h 1700186"/>
              <a:gd name="connsiteX90" fmla="*/ 7877908 w 8119068"/>
              <a:gd name="connsiteY90" fmla="*/ 653503 h 1700186"/>
              <a:gd name="connsiteX91" fmla="*/ 7887956 w 8119068"/>
              <a:gd name="connsiteY91" fmla="*/ 522874 h 1700186"/>
              <a:gd name="connsiteX92" fmla="*/ 7908053 w 8119068"/>
              <a:gd name="connsiteY92" fmla="*/ 462584 h 1700186"/>
              <a:gd name="connsiteX93" fmla="*/ 7928149 w 8119068"/>
              <a:gd name="connsiteY93" fmla="*/ 402294 h 1700186"/>
              <a:gd name="connsiteX94" fmla="*/ 7938198 w 8119068"/>
              <a:gd name="connsiteY94" fmla="*/ 372149 h 1700186"/>
              <a:gd name="connsiteX95" fmla="*/ 7958294 w 8119068"/>
              <a:gd name="connsiteY95" fmla="*/ 342004 h 1700186"/>
              <a:gd name="connsiteX96" fmla="*/ 7988439 w 8119068"/>
              <a:gd name="connsiteY96" fmla="*/ 231472 h 1700186"/>
              <a:gd name="connsiteX97" fmla="*/ 8008536 w 8119068"/>
              <a:gd name="connsiteY97" fmla="*/ 191279 h 1700186"/>
              <a:gd name="connsiteX98" fmla="*/ 8018585 w 8119068"/>
              <a:gd name="connsiteY98" fmla="*/ 161134 h 1700186"/>
              <a:gd name="connsiteX99" fmla="*/ 8038681 w 8119068"/>
              <a:gd name="connsiteY99" fmla="*/ 70698 h 1700186"/>
              <a:gd name="connsiteX100" fmla="*/ 8109020 w 8119068"/>
              <a:gd name="connsiteY100" fmla="*/ 360 h 1700186"/>
              <a:gd name="connsiteX101" fmla="*/ 8119068 w 8119068"/>
              <a:gd name="connsiteY101" fmla="*/ 360 h 1700186"/>
              <a:gd name="connsiteX0" fmla="*/ 0 w 8119068"/>
              <a:gd name="connsiteY0" fmla="*/ 392246 h 1692146"/>
              <a:gd name="connsiteX1" fmla="*/ 20097 w 8119068"/>
              <a:gd name="connsiteY1" fmla="*/ 472632 h 1692146"/>
              <a:gd name="connsiteX2" fmla="*/ 40193 w 8119068"/>
              <a:gd name="connsiteY2" fmla="*/ 502778 h 1692146"/>
              <a:gd name="connsiteX3" fmla="*/ 90435 w 8119068"/>
              <a:gd name="connsiteY3" fmla="*/ 573116 h 1692146"/>
              <a:gd name="connsiteX4" fmla="*/ 120580 w 8119068"/>
              <a:gd name="connsiteY4" fmla="*/ 633406 h 1692146"/>
              <a:gd name="connsiteX5" fmla="*/ 190919 w 8119068"/>
              <a:gd name="connsiteY5" fmla="*/ 743938 h 1692146"/>
              <a:gd name="connsiteX6" fmla="*/ 221064 w 8119068"/>
              <a:gd name="connsiteY6" fmla="*/ 764035 h 1692146"/>
              <a:gd name="connsiteX7" fmla="*/ 241160 w 8119068"/>
              <a:gd name="connsiteY7" fmla="*/ 794180 h 1692146"/>
              <a:gd name="connsiteX8" fmla="*/ 251209 w 8119068"/>
              <a:gd name="connsiteY8" fmla="*/ 824325 h 1692146"/>
              <a:gd name="connsiteX9" fmla="*/ 281354 w 8119068"/>
              <a:gd name="connsiteY9" fmla="*/ 844421 h 1692146"/>
              <a:gd name="connsiteX10" fmla="*/ 321547 w 8119068"/>
              <a:gd name="connsiteY10" fmla="*/ 874567 h 1692146"/>
              <a:gd name="connsiteX11" fmla="*/ 351692 w 8119068"/>
              <a:gd name="connsiteY11" fmla="*/ 904712 h 1692146"/>
              <a:gd name="connsiteX12" fmla="*/ 422031 w 8119068"/>
              <a:gd name="connsiteY12" fmla="*/ 944905 h 1692146"/>
              <a:gd name="connsiteX13" fmla="*/ 442127 w 8119068"/>
              <a:gd name="connsiteY13" fmla="*/ 995147 h 1692146"/>
              <a:gd name="connsiteX14" fmla="*/ 502417 w 8119068"/>
              <a:gd name="connsiteY14" fmla="*/ 1055437 h 1692146"/>
              <a:gd name="connsiteX15" fmla="*/ 532563 w 8119068"/>
              <a:gd name="connsiteY15" fmla="*/ 1115727 h 1692146"/>
              <a:gd name="connsiteX16" fmla="*/ 562708 w 8119068"/>
              <a:gd name="connsiteY16" fmla="*/ 1135824 h 1692146"/>
              <a:gd name="connsiteX17" fmla="*/ 572756 w 8119068"/>
              <a:gd name="connsiteY17" fmla="*/ 1165969 h 1692146"/>
              <a:gd name="connsiteX18" fmla="*/ 622998 w 8119068"/>
              <a:gd name="connsiteY18" fmla="*/ 1226259 h 1692146"/>
              <a:gd name="connsiteX19" fmla="*/ 633046 w 8119068"/>
              <a:gd name="connsiteY19" fmla="*/ 1256404 h 1692146"/>
              <a:gd name="connsiteX20" fmla="*/ 763675 w 8119068"/>
              <a:gd name="connsiteY20" fmla="*/ 1326742 h 1692146"/>
              <a:gd name="connsiteX21" fmla="*/ 783771 w 8119068"/>
              <a:gd name="connsiteY21" fmla="*/ 1356887 h 1692146"/>
              <a:gd name="connsiteX22" fmla="*/ 844061 w 8119068"/>
              <a:gd name="connsiteY22" fmla="*/ 1397081 h 1692146"/>
              <a:gd name="connsiteX23" fmla="*/ 854110 w 8119068"/>
              <a:gd name="connsiteY23" fmla="*/ 1427226 h 1692146"/>
              <a:gd name="connsiteX24" fmla="*/ 904352 w 8119068"/>
              <a:gd name="connsiteY24" fmla="*/ 1477468 h 1692146"/>
              <a:gd name="connsiteX25" fmla="*/ 954593 w 8119068"/>
              <a:gd name="connsiteY25" fmla="*/ 1487516 h 1692146"/>
              <a:gd name="connsiteX26" fmla="*/ 1034980 w 8119068"/>
              <a:gd name="connsiteY26" fmla="*/ 1477468 h 1692146"/>
              <a:gd name="connsiteX27" fmla="*/ 1045028 w 8119068"/>
              <a:gd name="connsiteY27" fmla="*/ 1427226 h 1692146"/>
              <a:gd name="connsiteX28" fmla="*/ 1055077 w 8119068"/>
              <a:gd name="connsiteY28" fmla="*/ 1346839 h 1692146"/>
              <a:gd name="connsiteX29" fmla="*/ 1225899 w 8119068"/>
              <a:gd name="connsiteY29" fmla="*/ 1376984 h 1692146"/>
              <a:gd name="connsiteX30" fmla="*/ 1798099 w 8119068"/>
              <a:gd name="connsiteY30" fmla="*/ 1407381 h 1692146"/>
              <a:gd name="connsiteX31" fmla="*/ 1959984 w 8119068"/>
              <a:gd name="connsiteY31" fmla="*/ 1692146 h 1692146"/>
              <a:gd name="connsiteX32" fmla="*/ 2144758 w 8119068"/>
              <a:gd name="connsiteY32" fmla="*/ 1407509 h 1692146"/>
              <a:gd name="connsiteX33" fmla="*/ 2250831 w 8119068"/>
              <a:gd name="connsiteY33" fmla="*/ 1366936 h 1692146"/>
              <a:gd name="connsiteX34" fmla="*/ 2291024 w 8119068"/>
              <a:gd name="connsiteY34" fmla="*/ 1376984 h 1692146"/>
              <a:gd name="connsiteX35" fmla="*/ 2331210 w 8119068"/>
              <a:gd name="connsiteY35" fmla="*/ 1367896 h 1692146"/>
              <a:gd name="connsiteX36" fmla="*/ 2406584 w 8119068"/>
              <a:gd name="connsiteY36" fmla="*/ 1384017 h 1692146"/>
              <a:gd name="connsiteX37" fmla="*/ 2491979 w 8119068"/>
              <a:gd name="connsiteY37" fmla="*/ 1405328 h 1692146"/>
              <a:gd name="connsiteX38" fmla="*/ 2584940 w 8119068"/>
              <a:gd name="connsiteY38" fmla="*/ 1405047 h 1692146"/>
              <a:gd name="connsiteX39" fmla="*/ 2705527 w 8119068"/>
              <a:gd name="connsiteY39" fmla="*/ 1410691 h 1692146"/>
              <a:gd name="connsiteX40" fmla="*/ 2753254 w 8119068"/>
              <a:gd name="connsiteY40" fmla="*/ 1422262 h 1692146"/>
              <a:gd name="connsiteX41" fmla="*/ 2798469 w 8119068"/>
              <a:gd name="connsiteY41" fmla="*/ 1425704 h 1692146"/>
              <a:gd name="connsiteX42" fmla="*/ 2873828 w 8119068"/>
              <a:gd name="connsiteY42" fmla="*/ 1437274 h 1692146"/>
              <a:gd name="connsiteX43" fmla="*/ 3135086 w 8119068"/>
              <a:gd name="connsiteY43" fmla="*/ 1447323 h 1692146"/>
              <a:gd name="connsiteX44" fmla="*/ 3294188 w 8119068"/>
              <a:gd name="connsiteY44" fmla="*/ 1455294 h 1692146"/>
              <a:gd name="connsiteX45" fmla="*/ 3498268 w 8119068"/>
              <a:gd name="connsiteY45" fmla="*/ 1438871 h 1692146"/>
              <a:gd name="connsiteX46" fmla="*/ 3559903 w 8119068"/>
              <a:gd name="connsiteY46" fmla="*/ 1431146 h 1692146"/>
              <a:gd name="connsiteX47" fmla="*/ 3616828 w 8119068"/>
              <a:gd name="connsiteY47" fmla="*/ 1415833 h 1692146"/>
              <a:gd name="connsiteX48" fmla="*/ 3631905 w 8119068"/>
              <a:gd name="connsiteY48" fmla="*/ 1587588 h 1692146"/>
              <a:gd name="connsiteX49" fmla="*/ 3743002 w 8119068"/>
              <a:gd name="connsiteY49" fmla="*/ 1552276 h 1692146"/>
              <a:gd name="connsiteX50" fmla="*/ 3866669 w 8119068"/>
              <a:gd name="connsiteY50" fmla="*/ 1418440 h 1692146"/>
              <a:gd name="connsiteX51" fmla="*/ 3974976 w 8119068"/>
              <a:gd name="connsiteY51" fmla="*/ 1418694 h 1692146"/>
              <a:gd name="connsiteX52" fmla="*/ 4118156 w 8119068"/>
              <a:gd name="connsiteY52" fmla="*/ 1408392 h 1692146"/>
              <a:gd name="connsiteX53" fmla="*/ 4199639 w 8119068"/>
              <a:gd name="connsiteY53" fmla="*/ 1404087 h 1692146"/>
              <a:gd name="connsiteX54" fmla="*/ 4263850 w 8119068"/>
              <a:gd name="connsiteY54" fmla="*/ 1406290 h 1692146"/>
              <a:gd name="connsiteX55" fmla="*/ 4371310 w 8119068"/>
              <a:gd name="connsiteY55" fmla="*/ 1403709 h 1692146"/>
              <a:gd name="connsiteX56" fmla="*/ 4441371 w 8119068"/>
              <a:gd name="connsiteY56" fmla="*/ 1407129 h 1692146"/>
              <a:gd name="connsiteX57" fmla="*/ 4481565 w 8119068"/>
              <a:gd name="connsiteY57" fmla="*/ 1437274 h 1692146"/>
              <a:gd name="connsiteX58" fmla="*/ 4491613 w 8119068"/>
              <a:gd name="connsiteY58" fmla="*/ 1467419 h 1692146"/>
              <a:gd name="connsiteX59" fmla="*/ 4551903 w 8119068"/>
              <a:gd name="connsiteY59" fmla="*/ 1497564 h 1692146"/>
              <a:gd name="connsiteX60" fmla="*/ 4612193 w 8119068"/>
              <a:gd name="connsiteY60" fmla="*/ 1557854 h 1692146"/>
              <a:gd name="connsiteX61" fmla="*/ 4822411 w 8119068"/>
              <a:gd name="connsiteY61" fmla="*/ 1564315 h 1692146"/>
              <a:gd name="connsiteX62" fmla="*/ 4964869 w 8119068"/>
              <a:gd name="connsiteY62" fmla="*/ 1398583 h 1692146"/>
              <a:gd name="connsiteX63" fmla="*/ 5319006 w 8119068"/>
              <a:gd name="connsiteY63" fmla="*/ 1415151 h 1692146"/>
              <a:gd name="connsiteX64" fmla="*/ 5451260 w 8119068"/>
              <a:gd name="connsiteY64" fmla="*/ 1424743 h 1692146"/>
              <a:gd name="connsiteX65" fmla="*/ 5579355 w 8119068"/>
              <a:gd name="connsiteY65" fmla="*/ 1414695 h 1692146"/>
              <a:gd name="connsiteX66" fmla="*/ 5767476 w 8119068"/>
              <a:gd name="connsiteY66" fmla="*/ 1578961 h 1692146"/>
              <a:gd name="connsiteX67" fmla="*/ 5920148 w 8119068"/>
              <a:gd name="connsiteY67" fmla="*/ 1629960 h 1692146"/>
              <a:gd name="connsiteX68" fmla="*/ 5979603 w 8119068"/>
              <a:gd name="connsiteY68" fmla="*/ 1578960 h 1692146"/>
              <a:gd name="connsiteX69" fmla="*/ 6059156 w 8119068"/>
              <a:gd name="connsiteY69" fmla="*/ 1437274 h 1692146"/>
              <a:gd name="connsiteX70" fmla="*/ 6129494 w 8119068"/>
              <a:gd name="connsiteY70" fmla="*/ 1407129 h 1692146"/>
              <a:gd name="connsiteX71" fmla="*/ 6229978 w 8119068"/>
              <a:gd name="connsiteY71" fmla="*/ 1397081 h 1692146"/>
              <a:gd name="connsiteX72" fmla="*/ 6714838 w 8119068"/>
              <a:gd name="connsiteY72" fmla="*/ 1520187 h 1692146"/>
              <a:gd name="connsiteX73" fmla="*/ 7325248 w 8119068"/>
              <a:gd name="connsiteY73" fmla="*/ 1306646 h 1692146"/>
              <a:gd name="connsiteX74" fmla="*/ 7415683 w 8119068"/>
              <a:gd name="connsiteY74" fmla="*/ 1276501 h 1692146"/>
              <a:gd name="connsiteX75" fmla="*/ 7475974 w 8119068"/>
              <a:gd name="connsiteY75" fmla="*/ 1256404 h 1692146"/>
              <a:gd name="connsiteX76" fmla="*/ 7506119 w 8119068"/>
              <a:gd name="connsiteY76" fmla="*/ 1246356 h 1692146"/>
              <a:gd name="connsiteX77" fmla="*/ 7556360 w 8119068"/>
              <a:gd name="connsiteY77" fmla="*/ 1196114 h 1692146"/>
              <a:gd name="connsiteX78" fmla="*/ 7576457 w 8119068"/>
              <a:gd name="connsiteY78" fmla="*/ 1165969 h 1692146"/>
              <a:gd name="connsiteX79" fmla="*/ 7606602 w 8119068"/>
              <a:gd name="connsiteY79" fmla="*/ 1145872 h 1692146"/>
              <a:gd name="connsiteX80" fmla="*/ 7676941 w 8119068"/>
              <a:gd name="connsiteY80" fmla="*/ 1105679 h 1692146"/>
              <a:gd name="connsiteX81" fmla="*/ 7707086 w 8119068"/>
              <a:gd name="connsiteY81" fmla="*/ 1075534 h 1692146"/>
              <a:gd name="connsiteX82" fmla="*/ 7737231 w 8119068"/>
              <a:gd name="connsiteY82" fmla="*/ 1055437 h 1692146"/>
              <a:gd name="connsiteX83" fmla="*/ 7757327 w 8119068"/>
              <a:gd name="connsiteY83" fmla="*/ 1015243 h 1692146"/>
              <a:gd name="connsiteX84" fmla="*/ 7787472 w 8119068"/>
              <a:gd name="connsiteY84" fmla="*/ 985098 h 1692146"/>
              <a:gd name="connsiteX85" fmla="*/ 7817617 w 8119068"/>
              <a:gd name="connsiteY85" fmla="*/ 944905 h 1692146"/>
              <a:gd name="connsiteX86" fmla="*/ 7827666 w 8119068"/>
              <a:gd name="connsiteY86" fmla="*/ 894663 h 1692146"/>
              <a:gd name="connsiteX87" fmla="*/ 7837714 w 8119068"/>
              <a:gd name="connsiteY87" fmla="*/ 864518 h 1692146"/>
              <a:gd name="connsiteX88" fmla="*/ 7847763 w 8119068"/>
              <a:gd name="connsiteY88" fmla="*/ 723841 h 1692146"/>
              <a:gd name="connsiteX89" fmla="*/ 7867859 w 8119068"/>
              <a:gd name="connsiteY89" fmla="*/ 683648 h 1692146"/>
              <a:gd name="connsiteX90" fmla="*/ 7877908 w 8119068"/>
              <a:gd name="connsiteY90" fmla="*/ 653503 h 1692146"/>
              <a:gd name="connsiteX91" fmla="*/ 7887956 w 8119068"/>
              <a:gd name="connsiteY91" fmla="*/ 522874 h 1692146"/>
              <a:gd name="connsiteX92" fmla="*/ 7908053 w 8119068"/>
              <a:gd name="connsiteY92" fmla="*/ 462584 h 1692146"/>
              <a:gd name="connsiteX93" fmla="*/ 7928149 w 8119068"/>
              <a:gd name="connsiteY93" fmla="*/ 402294 h 1692146"/>
              <a:gd name="connsiteX94" fmla="*/ 7938198 w 8119068"/>
              <a:gd name="connsiteY94" fmla="*/ 372149 h 1692146"/>
              <a:gd name="connsiteX95" fmla="*/ 7958294 w 8119068"/>
              <a:gd name="connsiteY95" fmla="*/ 342004 h 1692146"/>
              <a:gd name="connsiteX96" fmla="*/ 7988439 w 8119068"/>
              <a:gd name="connsiteY96" fmla="*/ 231472 h 1692146"/>
              <a:gd name="connsiteX97" fmla="*/ 8008536 w 8119068"/>
              <a:gd name="connsiteY97" fmla="*/ 191279 h 1692146"/>
              <a:gd name="connsiteX98" fmla="*/ 8018585 w 8119068"/>
              <a:gd name="connsiteY98" fmla="*/ 161134 h 1692146"/>
              <a:gd name="connsiteX99" fmla="*/ 8038681 w 8119068"/>
              <a:gd name="connsiteY99" fmla="*/ 70698 h 1692146"/>
              <a:gd name="connsiteX100" fmla="*/ 8109020 w 8119068"/>
              <a:gd name="connsiteY100" fmla="*/ 360 h 1692146"/>
              <a:gd name="connsiteX101" fmla="*/ 8119068 w 8119068"/>
              <a:gd name="connsiteY101" fmla="*/ 360 h 1692146"/>
              <a:gd name="connsiteX0" fmla="*/ 0 w 8119068"/>
              <a:gd name="connsiteY0" fmla="*/ 392246 h 1692146"/>
              <a:gd name="connsiteX1" fmla="*/ 20097 w 8119068"/>
              <a:gd name="connsiteY1" fmla="*/ 472632 h 1692146"/>
              <a:gd name="connsiteX2" fmla="*/ 40193 w 8119068"/>
              <a:gd name="connsiteY2" fmla="*/ 502778 h 1692146"/>
              <a:gd name="connsiteX3" fmla="*/ 90435 w 8119068"/>
              <a:gd name="connsiteY3" fmla="*/ 573116 h 1692146"/>
              <a:gd name="connsiteX4" fmla="*/ 120580 w 8119068"/>
              <a:gd name="connsiteY4" fmla="*/ 633406 h 1692146"/>
              <a:gd name="connsiteX5" fmla="*/ 190919 w 8119068"/>
              <a:gd name="connsiteY5" fmla="*/ 743938 h 1692146"/>
              <a:gd name="connsiteX6" fmla="*/ 221064 w 8119068"/>
              <a:gd name="connsiteY6" fmla="*/ 764035 h 1692146"/>
              <a:gd name="connsiteX7" fmla="*/ 241160 w 8119068"/>
              <a:gd name="connsiteY7" fmla="*/ 794180 h 1692146"/>
              <a:gd name="connsiteX8" fmla="*/ 251209 w 8119068"/>
              <a:gd name="connsiteY8" fmla="*/ 824325 h 1692146"/>
              <a:gd name="connsiteX9" fmla="*/ 281354 w 8119068"/>
              <a:gd name="connsiteY9" fmla="*/ 844421 h 1692146"/>
              <a:gd name="connsiteX10" fmla="*/ 321547 w 8119068"/>
              <a:gd name="connsiteY10" fmla="*/ 874567 h 1692146"/>
              <a:gd name="connsiteX11" fmla="*/ 351692 w 8119068"/>
              <a:gd name="connsiteY11" fmla="*/ 904712 h 1692146"/>
              <a:gd name="connsiteX12" fmla="*/ 422031 w 8119068"/>
              <a:gd name="connsiteY12" fmla="*/ 944905 h 1692146"/>
              <a:gd name="connsiteX13" fmla="*/ 442127 w 8119068"/>
              <a:gd name="connsiteY13" fmla="*/ 995147 h 1692146"/>
              <a:gd name="connsiteX14" fmla="*/ 502417 w 8119068"/>
              <a:gd name="connsiteY14" fmla="*/ 1055437 h 1692146"/>
              <a:gd name="connsiteX15" fmla="*/ 532563 w 8119068"/>
              <a:gd name="connsiteY15" fmla="*/ 1115727 h 1692146"/>
              <a:gd name="connsiteX16" fmla="*/ 562708 w 8119068"/>
              <a:gd name="connsiteY16" fmla="*/ 1135824 h 1692146"/>
              <a:gd name="connsiteX17" fmla="*/ 572756 w 8119068"/>
              <a:gd name="connsiteY17" fmla="*/ 1165969 h 1692146"/>
              <a:gd name="connsiteX18" fmla="*/ 622998 w 8119068"/>
              <a:gd name="connsiteY18" fmla="*/ 1226259 h 1692146"/>
              <a:gd name="connsiteX19" fmla="*/ 633046 w 8119068"/>
              <a:gd name="connsiteY19" fmla="*/ 1256404 h 1692146"/>
              <a:gd name="connsiteX20" fmla="*/ 763675 w 8119068"/>
              <a:gd name="connsiteY20" fmla="*/ 1326742 h 1692146"/>
              <a:gd name="connsiteX21" fmla="*/ 783771 w 8119068"/>
              <a:gd name="connsiteY21" fmla="*/ 1356887 h 1692146"/>
              <a:gd name="connsiteX22" fmla="*/ 844061 w 8119068"/>
              <a:gd name="connsiteY22" fmla="*/ 1397081 h 1692146"/>
              <a:gd name="connsiteX23" fmla="*/ 854110 w 8119068"/>
              <a:gd name="connsiteY23" fmla="*/ 1427226 h 1692146"/>
              <a:gd name="connsiteX24" fmla="*/ 904352 w 8119068"/>
              <a:gd name="connsiteY24" fmla="*/ 1477468 h 1692146"/>
              <a:gd name="connsiteX25" fmla="*/ 954593 w 8119068"/>
              <a:gd name="connsiteY25" fmla="*/ 1487516 h 1692146"/>
              <a:gd name="connsiteX26" fmla="*/ 1034980 w 8119068"/>
              <a:gd name="connsiteY26" fmla="*/ 1477468 h 1692146"/>
              <a:gd name="connsiteX27" fmla="*/ 1045028 w 8119068"/>
              <a:gd name="connsiteY27" fmla="*/ 1427226 h 1692146"/>
              <a:gd name="connsiteX28" fmla="*/ 1055077 w 8119068"/>
              <a:gd name="connsiteY28" fmla="*/ 1346839 h 1692146"/>
              <a:gd name="connsiteX29" fmla="*/ 1225899 w 8119068"/>
              <a:gd name="connsiteY29" fmla="*/ 1376984 h 1692146"/>
              <a:gd name="connsiteX30" fmla="*/ 1798099 w 8119068"/>
              <a:gd name="connsiteY30" fmla="*/ 1407381 h 1692146"/>
              <a:gd name="connsiteX31" fmla="*/ 1959984 w 8119068"/>
              <a:gd name="connsiteY31" fmla="*/ 1692146 h 1692146"/>
              <a:gd name="connsiteX32" fmla="*/ 2144758 w 8119068"/>
              <a:gd name="connsiteY32" fmla="*/ 1407509 h 1692146"/>
              <a:gd name="connsiteX33" fmla="*/ 2250831 w 8119068"/>
              <a:gd name="connsiteY33" fmla="*/ 1366936 h 1692146"/>
              <a:gd name="connsiteX34" fmla="*/ 2291024 w 8119068"/>
              <a:gd name="connsiteY34" fmla="*/ 1376984 h 1692146"/>
              <a:gd name="connsiteX35" fmla="*/ 2331210 w 8119068"/>
              <a:gd name="connsiteY35" fmla="*/ 1367896 h 1692146"/>
              <a:gd name="connsiteX36" fmla="*/ 2406584 w 8119068"/>
              <a:gd name="connsiteY36" fmla="*/ 1384017 h 1692146"/>
              <a:gd name="connsiteX37" fmla="*/ 2491979 w 8119068"/>
              <a:gd name="connsiteY37" fmla="*/ 1405328 h 1692146"/>
              <a:gd name="connsiteX38" fmla="*/ 2584940 w 8119068"/>
              <a:gd name="connsiteY38" fmla="*/ 1405047 h 1692146"/>
              <a:gd name="connsiteX39" fmla="*/ 2705527 w 8119068"/>
              <a:gd name="connsiteY39" fmla="*/ 1410691 h 1692146"/>
              <a:gd name="connsiteX40" fmla="*/ 2753254 w 8119068"/>
              <a:gd name="connsiteY40" fmla="*/ 1422262 h 1692146"/>
              <a:gd name="connsiteX41" fmla="*/ 2798469 w 8119068"/>
              <a:gd name="connsiteY41" fmla="*/ 1425704 h 1692146"/>
              <a:gd name="connsiteX42" fmla="*/ 2873828 w 8119068"/>
              <a:gd name="connsiteY42" fmla="*/ 1437274 h 1692146"/>
              <a:gd name="connsiteX43" fmla="*/ 3135086 w 8119068"/>
              <a:gd name="connsiteY43" fmla="*/ 1447323 h 1692146"/>
              <a:gd name="connsiteX44" fmla="*/ 3294188 w 8119068"/>
              <a:gd name="connsiteY44" fmla="*/ 1455294 h 1692146"/>
              <a:gd name="connsiteX45" fmla="*/ 3498268 w 8119068"/>
              <a:gd name="connsiteY45" fmla="*/ 1438871 h 1692146"/>
              <a:gd name="connsiteX46" fmla="*/ 3559903 w 8119068"/>
              <a:gd name="connsiteY46" fmla="*/ 1431146 h 1692146"/>
              <a:gd name="connsiteX47" fmla="*/ 3616828 w 8119068"/>
              <a:gd name="connsiteY47" fmla="*/ 1415833 h 1692146"/>
              <a:gd name="connsiteX48" fmla="*/ 3631905 w 8119068"/>
              <a:gd name="connsiteY48" fmla="*/ 1587588 h 1692146"/>
              <a:gd name="connsiteX49" fmla="*/ 3743002 w 8119068"/>
              <a:gd name="connsiteY49" fmla="*/ 1552276 h 1692146"/>
              <a:gd name="connsiteX50" fmla="*/ 3866669 w 8119068"/>
              <a:gd name="connsiteY50" fmla="*/ 1418440 h 1692146"/>
              <a:gd name="connsiteX51" fmla="*/ 3974976 w 8119068"/>
              <a:gd name="connsiteY51" fmla="*/ 1418694 h 1692146"/>
              <a:gd name="connsiteX52" fmla="*/ 4118156 w 8119068"/>
              <a:gd name="connsiteY52" fmla="*/ 1408392 h 1692146"/>
              <a:gd name="connsiteX53" fmla="*/ 4199639 w 8119068"/>
              <a:gd name="connsiteY53" fmla="*/ 1404087 h 1692146"/>
              <a:gd name="connsiteX54" fmla="*/ 4263850 w 8119068"/>
              <a:gd name="connsiteY54" fmla="*/ 1406290 h 1692146"/>
              <a:gd name="connsiteX55" fmla="*/ 4371310 w 8119068"/>
              <a:gd name="connsiteY55" fmla="*/ 1403709 h 1692146"/>
              <a:gd name="connsiteX56" fmla="*/ 4441371 w 8119068"/>
              <a:gd name="connsiteY56" fmla="*/ 1407129 h 1692146"/>
              <a:gd name="connsiteX57" fmla="*/ 4481565 w 8119068"/>
              <a:gd name="connsiteY57" fmla="*/ 1437274 h 1692146"/>
              <a:gd name="connsiteX58" fmla="*/ 4491613 w 8119068"/>
              <a:gd name="connsiteY58" fmla="*/ 1467419 h 1692146"/>
              <a:gd name="connsiteX59" fmla="*/ 4551903 w 8119068"/>
              <a:gd name="connsiteY59" fmla="*/ 1497564 h 1692146"/>
              <a:gd name="connsiteX60" fmla="*/ 4612193 w 8119068"/>
              <a:gd name="connsiteY60" fmla="*/ 1557854 h 1692146"/>
              <a:gd name="connsiteX61" fmla="*/ 4822411 w 8119068"/>
              <a:gd name="connsiteY61" fmla="*/ 1564315 h 1692146"/>
              <a:gd name="connsiteX62" fmla="*/ 4964869 w 8119068"/>
              <a:gd name="connsiteY62" fmla="*/ 1398583 h 1692146"/>
              <a:gd name="connsiteX63" fmla="*/ 5319006 w 8119068"/>
              <a:gd name="connsiteY63" fmla="*/ 1415151 h 1692146"/>
              <a:gd name="connsiteX64" fmla="*/ 5451260 w 8119068"/>
              <a:gd name="connsiteY64" fmla="*/ 1424743 h 1692146"/>
              <a:gd name="connsiteX65" fmla="*/ 5579355 w 8119068"/>
              <a:gd name="connsiteY65" fmla="*/ 1414695 h 1692146"/>
              <a:gd name="connsiteX66" fmla="*/ 5767476 w 8119068"/>
              <a:gd name="connsiteY66" fmla="*/ 1578961 h 1692146"/>
              <a:gd name="connsiteX67" fmla="*/ 5920148 w 8119068"/>
              <a:gd name="connsiteY67" fmla="*/ 1629960 h 1692146"/>
              <a:gd name="connsiteX68" fmla="*/ 5950293 w 8119068"/>
              <a:gd name="connsiteY68" fmla="*/ 1538262 h 1692146"/>
              <a:gd name="connsiteX69" fmla="*/ 6059156 w 8119068"/>
              <a:gd name="connsiteY69" fmla="*/ 1437274 h 1692146"/>
              <a:gd name="connsiteX70" fmla="*/ 6129494 w 8119068"/>
              <a:gd name="connsiteY70" fmla="*/ 1407129 h 1692146"/>
              <a:gd name="connsiteX71" fmla="*/ 6229978 w 8119068"/>
              <a:gd name="connsiteY71" fmla="*/ 1397081 h 1692146"/>
              <a:gd name="connsiteX72" fmla="*/ 6714838 w 8119068"/>
              <a:gd name="connsiteY72" fmla="*/ 1520187 h 1692146"/>
              <a:gd name="connsiteX73" fmla="*/ 7325248 w 8119068"/>
              <a:gd name="connsiteY73" fmla="*/ 1306646 h 1692146"/>
              <a:gd name="connsiteX74" fmla="*/ 7415683 w 8119068"/>
              <a:gd name="connsiteY74" fmla="*/ 1276501 h 1692146"/>
              <a:gd name="connsiteX75" fmla="*/ 7475974 w 8119068"/>
              <a:gd name="connsiteY75" fmla="*/ 1256404 h 1692146"/>
              <a:gd name="connsiteX76" fmla="*/ 7506119 w 8119068"/>
              <a:gd name="connsiteY76" fmla="*/ 1246356 h 1692146"/>
              <a:gd name="connsiteX77" fmla="*/ 7556360 w 8119068"/>
              <a:gd name="connsiteY77" fmla="*/ 1196114 h 1692146"/>
              <a:gd name="connsiteX78" fmla="*/ 7576457 w 8119068"/>
              <a:gd name="connsiteY78" fmla="*/ 1165969 h 1692146"/>
              <a:gd name="connsiteX79" fmla="*/ 7606602 w 8119068"/>
              <a:gd name="connsiteY79" fmla="*/ 1145872 h 1692146"/>
              <a:gd name="connsiteX80" fmla="*/ 7676941 w 8119068"/>
              <a:gd name="connsiteY80" fmla="*/ 1105679 h 1692146"/>
              <a:gd name="connsiteX81" fmla="*/ 7707086 w 8119068"/>
              <a:gd name="connsiteY81" fmla="*/ 1075534 h 1692146"/>
              <a:gd name="connsiteX82" fmla="*/ 7737231 w 8119068"/>
              <a:gd name="connsiteY82" fmla="*/ 1055437 h 1692146"/>
              <a:gd name="connsiteX83" fmla="*/ 7757327 w 8119068"/>
              <a:gd name="connsiteY83" fmla="*/ 1015243 h 1692146"/>
              <a:gd name="connsiteX84" fmla="*/ 7787472 w 8119068"/>
              <a:gd name="connsiteY84" fmla="*/ 985098 h 1692146"/>
              <a:gd name="connsiteX85" fmla="*/ 7817617 w 8119068"/>
              <a:gd name="connsiteY85" fmla="*/ 944905 h 1692146"/>
              <a:gd name="connsiteX86" fmla="*/ 7827666 w 8119068"/>
              <a:gd name="connsiteY86" fmla="*/ 894663 h 1692146"/>
              <a:gd name="connsiteX87" fmla="*/ 7837714 w 8119068"/>
              <a:gd name="connsiteY87" fmla="*/ 864518 h 1692146"/>
              <a:gd name="connsiteX88" fmla="*/ 7847763 w 8119068"/>
              <a:gd name="connsiteY88" fmla="*/ 723841 h 1692146"/>
              <a:gd name="connsiteX89" fmla="*/ 7867859 w 8119068"/>
              <a:gd name="connsiteY89" fmla="*/ 683648 h 1692146"/>
              <a:gd name="connsiteX90" fmla="*/ 7877908 w 8119068"/>
              <a:gd name="connsiteY90" fmla="*/ 653503 h 1692146"/>
              <a:gd name="connsiteX91" fmla="*/ 7887956 w 8119068"/>
              <a:gd name="connsiteY91" fmla="*/ 522874 h 1692146"/>
              <a:gd name="connsiteX92" fmla="*/ 7908053 w 8119068"/>
              <a:gd name="connsiteY92" fmla="*/ 462584 h 1692146"/>
              <a:gd name="connsiteX93" fmla="*/ 7928149 w 8119068"/>
              <a:gd name="connsiteY93" fmla="*/ 402294 h 1692146"/>
              <a:gd name="connsiteX94" fmla="*/ 7938198 w 8119068"/>
              <a:gd name="connsiteY94" fmla="*/ 372149 h 1692146"/>
              <a:gd name="connsiteX95" fmla="*/ 7958294 w 8119068"/>
              <a:gd name="connsiteY95" fmla="*/ 342004 h 1692146"/>
              <a:gd name="connsiteX96" fmla="*/ 7988439 w 8119068"/>
              <a:gd name="connsiteY96" fmla="*/ 231472 h 1692146"/>
              <a:gd name="connsiteX97" fmla="*/ 8008536 w 8119068"/>
              <a:gd name="connsiteY97" fmla="*/ 191279 h 1692146"/>
              <a:gd name="connsiteX98" fmla="*/ 8018585 w 8119068"/>
              <a:gd name="connsiteY98" fmla="*/ 161134 h 1692146"/>
              <a:gd name="connsiteX99" fmla="*/ 8038681 w 8119068"/>
              <a:gd name="connsiteY99" fmla="*/ 70698 h 1692146"/>
              <a:gd name="connsiteX100" fmla="*/ 8109020 w 8119068"/>
              <a:gd name="connsiteY100" fmla="*/ 360 h 1692146"/>
              <a:gd name="connsiteX101" fmla="*/ 8119068 w 8119068"/>
              <a:gd name="connsiteY101" fmla="*/ 360 h 1692146"/>
              <a:gd name="connsiteX0" fmla="*/ 0 w 8119068"/>
              <a:gd name="connsiteY0" fmla="*/ 392246 h 1692146"/>
              <a:gd name="connsiteX1" fmla="*/ 20097 w 8119068"/>
              <a:gd name="connsiteY1" fmla="*/ 472632 h 1692146"/>
              <a:gd name="connsiteX2" fmla="*/ 40193 w 8119068"/>
              <a:gd name="connsiteY2" fmla="*/ 502778 h 1692146"/>
              <a:gd name="connsiteX3" fmla="*/ 90435 w 8119068"/>
              <a:gd name="connsiteY3" fmla="*/ 573116 h 1692146"/>
              <a:gd name="connsiteX4" fmla="*/ 120580 w 8119068"/>
              <a:gd name="connsiteY4" fmla="*/ 633406 h 1692146"/>
              <a:gd name="connsiteX5" fmla="*/ 190919 w 8119068"/>
              <a:gd name="connsiteY5" fmla="*/ 743938 h 1692146"/>
              <a:gd name="connsiteX6" fmla="*/ 221064 w 8119068"/>
              <a:gd name="connsiteY6" fmla="*/ 764035 h 1692146"/>
              <a:gd name="connsiteX7" fmla="*/ 241160 w 8119068"/>
              <a:gd name="connsiteY7" fmla="*/ 794180 h 1692146"/>
              <a:gd name="connsiteX8" fmla="*/ 251209 w 8119068"/>
              <a:gd name="connsiteY8" fmla="*/ 824325 h 1692146"/>
              <a:gd name="connsiteX9" fmla="*/ 281354 w 8119068"/>
              <a:gd name="connsiteY9" fmla="*/ 844421 h 1692146"/>
              <a:gd name="connsiteX10" fmla="*/ 321547 w 8119068"/>
              <a:gd name="connsiteY10" fmla="*/ 874567 h 1692146"/>
              <a:gd name="connsiteX11" fmla="*/ 351692 w 8119068"/>
              <a:gd name="connsiteY11" fmla="*/ 904712 h 1692146"/>
              <a:gd name="connsiteX12" fmla="*/ 422031 w 8119068"/>
              <a:gd name="connsiteY12" fmla="*/ 944905 h 1692146"/>
              <a:gd name="connsiteX13" fmla="*/ 442127 w 8119068"/>
              <a:gd name="connsiteY13" fmla="*/ 995147 h 1692146"/>
              <a:gd name="connsiteX14" fmla="*/ 502417 w 8119068"/>
              <a:gd name="connsiteY14" fmla="*/ 1055437 h 1692146"/>
              <a:gd name="connsiteX15" fmla="*/ 532563 w 8119068"/>
              <a:gd name="connsiteY15" fmla="*/ 1115727 h 1692146"/>
              <a:gd name="connsiteX16" fmla="*/ 562708 w 8119068"/>
              <a:gd name="connsiteY16" fmla="*/ 1135824 h 1692146"/>
              <a:gd name="connsiteX17" fmla="*/ 572756 w 8119068"/>
              <a:gd name="connsiteY17" fmla="*/ 1165969 h 1692146"/>
              <a:gd name="connsiteX18" fmla="*/ 622998 w 8119068"/>
              <a:gd name="connsiteY18" fmla="*/ 1226259 h 1692146"/>
              <a:gd name="connsiteX19" fmla="*/ 633046 w 8119068"/>
              <a:gd name="connsiteY19" fmla="*/ 1256404 h 1692146"/>
              <a:gd name="connsiteX20" fmla="*/ 763675 w 8119068"/>
              <a:gd name="connsiteY20" fmla="*/ 1326742 h 1692146"/>
              <a:gd name="connsiteX21" fmla="*/ 783771 w 8119068"/>
              <a:gd name="connsiteY21" fmla="*/ 1356887 h 1692146"/>
              <a:gd name="connsiteX22" fmla="*/ 844061 w 8119068"/>
              <a:gd name="connsiteY22" fmla="*/ 1397081 h 1692146"/>
              <a:gd name="connsiteX23" fmla="*/ 854110 w 8119068"/>
              <a:gd name="connsiteY23" fmla="*/ 1427226 h 1692146"/>
              <a:gd name="connsiteX24" fmla="*/ 904352 w 8119068"/>
              <a:gd name="connsiteY24" fmla="*/ 1477468 h 1692146"/>
              <a:gd name="connsiteX25" fmla="*/ 954593 w 8119068"/>
              <a:gd name="connsiteY25" fmla="*/ 1487516 h 1692146"/>
              <a:gd name="connsiteX26" fmla="*/ 1034980 w 8119068"/>
              <a:gd name="connsiteY26" fmla="*/ 1477468 h 1692146"/>
              <a:gd name="connsiteX27" fmla="*/ 1045028 w 8119068"/>
              <a:gd name="connsiteY27" fmla="*/ 1427226 h 1692146"/>
              <a:gd name="connsiteX28" fmla="*/ 1055077 w 8119068"/>
              <a:gd name="connsiteY28" fmla="*/ 1346839 h 1692146"/>
              <a:gd name="connsiteX29" fmla="*/ 1225899 w 8119068"/>
              <a:gd name="connsiteY29" fmla="*/ 1376984 h 1692146"/>
              <a:gd name="connsiteX30" fmla="*/ 1798099 w 8119068"/>
              <a:gd name="connsiteY30" fmla="*/ 1407381 h 1692146"/>
              <a:gd name="connsiteX31" fmla="*/ 1959984 w 8119068"/>
              <a:gd name="connsiteY31" fmla="*/ 1692146 h 1692146"/>
              <a:gd name="connsiteX32" fmla="*/ 2144758 w 8119068"/>
              <a:gd name="connsiteY32" fmla="*/ 1407509 h 1692146"/>
              <a:gd name="connsiteX33" fmla="*/ 2250831 w 8119068"/>
              <a:gd name="connsiteY33" fmla="*/ 1366936 h 1692146"/>
              <a:gd name="connsiteX34" fmla="*/ 2291024 w 8119068"/>
              <a:gd name="connsiteY34" fmla="*/ 1376984 h 1692146"/>
              <a:gd name="connsiteX35" fmla="*/ 2331210 w 8119068"/>
              <a:gd name="connsiteY35" fmla="*/ 1367896 h 1692146"/>
              <a:gd name="connsiteX36" fmla="*/ 2406584 w 8119068"/>
              <a:gd name="connsiteY36" fmla="*/ 1384017 h 1692146"/>
              <a:gd name="connsiteX37" fmla="*/ 2491979 w 8119068"/>
              <a:gd name="connsiteY37" fmla="*/ 1405328 h 1692146"/>
              <a:gd name="connsiteX38" fmla="*/ 2584940 w 8119068"/>
              <a:gd name="connsiteY38" fmla="*/ 1405047 h 1692146"/>
              <a:gd name="connsiteX39" fmla="*/ 2705527 w 8119068"/>
              <a:gd name="connsiteY39" fmla="*/ 1410691 h 1692146"/>
              <a:gd name="connsiteX40" fmla="*/ 2753254 w 8119068"/>
              <a:gd name="connsiteY40" fmla="*/ 1422262 h 1692146"/>
              <a:gd name="connsiteX41" fmla="*/ 2798469 w 8119068"/>
              <a:gd name="connsiteY41" fmla="*/ 1425704 h 1692146"/>
              <a:gd name="connsiteX42" fmla="*/ 2873828 w 8119068"/>
              <a:gd name="connsiteY42" fmla="*/ 1437274 h 1692146"/>
              <a:gd name="connsiteX43" fmla="*/ 3135086 w 8119068"/>
              <a:gd name="connsiteY43" fmla="*/ 1447323 h 1692146"/>
              <a:gd name="connsiteX44" fmla="*/ 3294188 w 8119068"/>
              <a:gd name="connsiteY44" fmla="*/ 1455294 h 1692146"/>
              <a:gd name="connsiteX45" fmla="*/ 3498268 w 8119068"/>
              <a:gd name="connsiteY45" fmla="*/ 1438871 h 1692146"/>
              <a:gd name="connsiteX46" fmla="*/ 3559903 w 8119068"/>
              <a:gd name="connsiteY46" fmla="*/ 1431146 h 1692146"/>
              <a:gd name="connsiteX47" fmla="*/ 3616828 w 8119068"/>
              <a:gd name="connsiteY47" fmla="*/ 1415833 h 1692146"/>
              <a:gd name="connsiteX48" fmla="*/ 3631905 w 8119068"/>
              <a:gd name="connsiteY48" fmla="*/ 1587588 h 1692146"/>
              <a:gd name="connsiteX49" fmla="*/ 3743002 w 8119068"/>
              <a:gd name="connsiteY49" fmla="*/ 1552276 h 1692146"/>
              <a:gd name="connsiteX50" fmla="*/ 3866669 w 8119068"/>
              <a:gd name="connsiteY50" fmla="*/ 1418440 h 1692146"/>
              <a:gd name="connsiteX51" fmla="*/ 3974976 w 8119068"/>
              <a:gd name="connsiteY51" fmla="*/ 1418694 h 1692146"/>
              <a:gd name="connsiteX52" fmla="*/ 4118156 w 8119068"/>
              <a:gd name="connsiteY52" fmla="*/ 1408392 h 1692146"/>
              <a:gd name="connsiteX53" fmla="*/ 4199639 w 8119068"/>
              <a:gd name="connsiteY53" fmla="*/ 1404087 h 1692146"/>
              <a:gd name="connsiteX54" fmla="*/ 4263850 w 8119068"/>
              <a:gd name="connsiteY54" fmla="*/ 1406290 h 1692146"/>
              <a:gd name="connsiteX55" fmla="*/ 4371310 w 8119068"/>
              <a:gd name="connsiteY55" fmla="*/ 1403709 h 1692146"/>
              <a:gd name="connsiteX56" fmla="*/ 4441371 w 8119068"/>
              <a:gd name="connsiteY56" fmla="*/ 1407129 h 1692146"/>
              <a:gd name="connsiteX57" fmla="*/ 4481565 w 8119068"/>
              <a:gd name="connsiteY57" fmla="*/ 1437274 h 1692146"/>
              <a:gd name="connsiteX58" fmla="*/ 4491613 w 8119068"/>
              <a:gd name="connsiteY58" fmla="*/ 1467419 h 1692146"/>
              <a:gd name="connsiteX59" fmla="*/ 4551903 w 8119068"/>
              <a:gd name="connsiteY59" fmla="*/ 1497564 h 1692146"/>
              <a:gd name="connsiteX60" fmla="*/ 4612193 w 8119068"/>
              <a:gd name="connsiteY60" fmla="*/ 1557854 h 1692146"/>
              <a:gd name="connsiteX61" fmla="*/ 4822411 w 8119068"/>
              <a:gd name="connsiteY61" fmla="*/ 1564315 h 1692146"/>
              <a:gd name="connsiteX62" fmla="*/ 4964869 w 8119068"/>
              <a:gd name="connsiteY62" fmla="*/ 1398583 h 1692146"/>
              <a:gd name="connsiteX63" fmla="*/ 5319006 w 8119068"/>
              <a:gd name="connsiteY63" fmla="*/ 1415151 h 1692146"/>
              <a:gd name="connsiteX64" fmla="*/ 5451260 w 8119068"/>
              <a:gd name="connsiteY64" fmla="*/ 1424743 h 1692146"/>
              <a:gd name="connsiteX65" fmla="*/ 5579355 w 8119068"/>
              <a:gd name="connsiteY65" fmla="*/ 1414695 h 1692146"/>
              <a:gd name="connsiteX66" fmla="*/ 5767476 w 8119068"/>
              <a:gd name="connsiteY66" fmla="*/ 1578961 h 1692146"/>
              <a:gd name="connsiteX67" fmla="*/ 5832216 w 8119068"/>
              <a:gd name="connsiteY67" fmla="*/ 1589261 h 1692146"/>
              <a:gd name="connsiteX68" fmla="*/ 5950293 w 8119068"/>
              <a:gd name="connsiteY68" fmla="*/ 1538262 h 1692146"/>
              <a:gd name="connsiteX69" fmla="*/ 6059156 w 8119068"/>
              <a:gd name="connsiteY69" fmla="*/ 1437274 h 1692146"/>
              <a:gd name="connsiteX70" fmla="*/ 6129494 w 8119068"/>
              <a:gd name="connsiteY70" fmla="*/ 1407129 h 1692146"/>
              <a:gd name="connsiteX71" fmla="*/ 6229978 w 8119068"/>
              <a:gd name="connsiteY71" fmla="*/ 1397081 h 1692146"/>
              <a:gd name="connsiteX72" fmla="*/ 6714838 w 8119068"/>
              <a:gd name="connsiteY72" fmla="*/ 1520187 h 1692146"/>
              <a:gd name="connsiteX73" fmla="*/ 7325248 w 8119068"/>
              <a:gd name="connsiteY73" fmla="*/ 1306646 h 1692146"/>
              <a:gd name="connsiteX74" fmla="*/ 7415683 w 8119068"/>
              <a:gd name="connsiteY74" fmla="*/ 1276501 h 1692146"/>
              <a:gd name="connsiteX75" fmla="*/ 7475974 w 8119068"/>
              <a:gd name="connsiteY75" fmla="*/ 1256404 h 1692146"/>
              <a:gd name="connsiteX76" fmla="*/ 7506119 w 8119068"/>
              <a:gd name="connsiteY76" fmla="*/ 1246356 h 1692146"/>
              <a:gd name="connsiteX77" fmla="*/ 7556360 w 8119068"/>
              <a:gd name="connsiteY77" fmla="*/ 1196114 h 1692146"/>
              <a:gd name="connsiteX78" fmla="*/ 7576457 w 8119068"/>
              <a:gd name="connsiteY78" fmla="*/ 1165969 h 1692146"/>
              <a:gd name="connsiteX79" fmla="*/ 7606602 w 8119068"/>
              <a:gd name="connsiteY79" fmla="*/ 1145872 h 1692146"/>
              <a:gd name="connsiteX80" fmla="*/ 7676941 w 8119068"/>
              <a:gd name="connsiteY80" fmla="*/ 1105679 h 1692146"/>
              <a:gd name="connsiteX81" fmla="*/ 7707086 w 8119068"/>
              <a:gd name="connsiteY81" fmla="*/ 1075534 h 1692146"/>
              <a:gd name="connsiteX82" fmla="*/ 7737231 w 8119068"/>
              <a:gd name="connsiteY82" fmla="*/ 1055437 h 1692146"/>
              <a:gd name="connsiteX83" fmla="*/ 7757327 w 8119068"/>
              <a:gd name="connsiteY83" fmla="*/ 1015243 h 1692146"/>
              <a:gd name="connsiteX84" fmla="*/ 7787472 w 8119068"/>
              <a:gd name="connsiteY84" fmla="*/ 985098 h 1692146"/>
              <a:gd name="connsiteX85" fmla="*/ 7817617 w 8119068"/>
              <a:gd name="connsiteY85" fmla="*/ 944905 h 1692146"/>
              <a:gd name="connsiteX86" fmla="*/ 7827666 w 8119068"/>
              <a:gd name="connsiteY86" fmla="*/ 894663 h 1692146"/>
              <a:gd name="connsiteX87" fmla="*/ 7837714 w 8119068"/>
              <a:gd name="connsiteY87" fmla="*/ 864518 h 1692146"/>
              <a:gd name="connsiteX88" fmla="*/ 7847763 w 8119068"/>
              <a:gd name="connsiteY88" fmla="*/ 723841 h 1692146"/>
              <a:gd name="connsiteX89" fmla="*/ 7867859 w 8119068"/>
              <a:gd name="connsiteY89" fmla="*/ 683648 h 1692146"/>
              <a:gd name="connsiteX90" fmla="*/ 7877908 w 8119068"/>
              <a:gd name="connsiteY90" fmla="*/ 653503 h 1692146"/>
              <a:gd name="connsiteX91" fmla="*/ 7887956 w 8119068"/>
              <a:gd name="connsiteY91" fmla="*/ 522874 h 1692146"/>
              <a:gd name="connsiteX92" fmla="*/ 7908053 w 8119068"/>
              <a:gd name="connsiteY92" fmla="*/ 462584 h 1692146"/>
              <a:gd name="connsiteX93" fmla="*/ 7928149 w 8119068"/>
              <a:gd name="connsiteY93" fmla="*/ 402294 h 1692146"/>
              <a:gd name="connsiteX94" fmla="*/ 7938198 w 8119068"/>
              <a:gd name="connsiteY94" fmla="*/ 372149 h 1692146"/>
              <a:gd name="connsiteX95" fmla="*/ 7958294 w 8119068"/>
              <a:gd name="connsiteY95" fmla="*/ 342004 h 1692146"/>
              <a:gd name="connsiteX96" fmla="*/ 7988439 w 8119068"/>
              <a:gd name="connsiteY96" fmla="*/ 231472 h 1692146"/>
              <a:gd name="connsiteX97" fmla="*/ 8008536 w 8119068"/>
              <a:gd name="connsiteY97" fmla="*/ 191279 h 1692146"/>
              <a:gd name="connsiteX98" fmla="*/ 8018585 w 8119068"/>
              <a:gd name="connsiteY98" fmla="*/ 161134 h 1692146"/>
              <a:gd name="connsiteX99" fmla="*/ 8038681 w 8119068"/>
              <a:gd name="connsiteY99" fmla="*/ 70698 h 1692146"/>
              <a:gd name="connsiteX100" fmla="*/ 8109020 w 8119068"/>
              <a:gd name="connsiteY100" fmla="*/ 360 h 1692146"/>
              <a:gd name="connsiteX101" fmla="*/ 8119068 w 8119068"/>
              <a:gd name="connsiteY101" fmla="*/ 360 h 1692146"/>
              <a:gd name="connsiteX0" fmla="*/ 0 w 8119068"/>
              <a:gd name="connsiteY0" fmla="*/ 392246 h 1600575"/>
              <a:gd name="connsiteX1" fmla="*/ 20097 w 8119068"/>
              <a:gd name="connsiteY1" fmla="*/ 472632 h 1600575"/>
              <a:gd name="connsiteX2" fmla="*/ 40193 w 8119068"/>
              <a:gd name="connsiteY2" fmla="*/ 502778 h 1600575"/>
              <a:gd name="connsiteX3" fmla="*/ 90435 w 8119068"/>
              <a:gd name="connsiteY3" fmla="*/ 573116 h 1600575"/>
              <a:gd name="connsiteX4" fmla="*/ 120580 w 8119068"/>
              <a:gd name="connsiteY4" fmla="*/ 633406 h 1600575"/>
              <a:gd name="connsiteX5" fmla="*/ 190919 w 8119068"/>
              <a:gd name="connsiteY5" fmla="*/ 743938 h 1600575"/>
              <a:gd name="connsiteX6" fmla="*/ 221064 w 8119068"/>
              <a:gd name="connsiteY6" fmla="*/ 764035 h 1600575"/>
              <a:gd name="connsiteX7" fmla="*/ 241160 w 8119068"/>
              <a:gd name="connsiteY7" fmla="*/ 794180 h 1600575"/>
              <a:gd name="connsiteX8" fmla="*/ 251209 w 8119068"/>
              <a:gd name="connsiteY8" fmla="*/ 824325 h 1600575"/>
              <a:gd name="connsiteX9" fmla="*/ 281354 w 8119068"/>
              <a:gd name="connsiteY9" fmla="*/ 844421 h 1600575"/>
              <a:gd name="connsiteX10" fmla="*/ 321547 w 8119068"/>
              <a:gd name="connsiteY10" fmla="*/ 874567 h 1600575"/>
              <a:gd name="connsiteX11" fmla="*/ 351692 w 8119068"/>
              <a:gd name="connsiteY11" fmla="*/ 904712 h 1600575"/>
              <a:gd name="connsiteX12" fmla="*/ 422031 w 8119068"/>
              <a:gd name="connsiteY12" fmla="*/ 944905 h 1600575"/>
              <a:gd name="connsiteX13" fmla="*/ 442127 w 8119068"/>
              <a:gd name="connsiteY13" fmla="*/ 995147 h 1600575"/>
              <a:gd name="connsiteX14" fmla="*/ 502417 w 8119068"/>
              <a:gd name="connsiteY14" fmla="*/ 1055437 h 1600575"/>
              <a:gd name="connsiteX15" fmla="*/ 532563 w 8119068"/>
              <a:gd name="connsiteY15" fmla="*/ 1115727 h 1600575"/>
              <a:gd name="connsiteX16" fmla="*/ 562708 w 8119068"/>
              <a:gd name="connsiteY16" fmla="*/ 1135824 h 1600575"/>
              <a:gd name="connsiteX17" fmla="*/ 572756 w 8119068"/>
              <a:gd name="connsiteY17" fmla="*/ 1165969 h 1600575"/>
              <a:gd name="connsiteX18" fmla="*/ 622998 w 8119068"/>
              <a:gd name="connsiteY18" fmla="*/ 1226259 h 1600575"/>
              <a:gd name="connsiteX19" fmla="*/ 633046 w 8119068"/>
              <a:gd name="connsiteY19" fmla="*/ 1256404 h 1600575"/>
              <a:gd name="connsiteX20" fmla="*/ 763675 w 8119068"/>
              <a:gd name="connsiteY20" fmla="*/ 1326742 h 1600575"/>
              <a:gd name="connsiteX21" fmla="*/ 783771 w 8119068"/>
              <a:gd name="connsiteY21" fmla="*/ 1356887 h 1600575"/>
              <a:gd name="connsiteX22" fmla="*/ 844061 w 8119068"/>
              <a:gd name="connsiteY22" fmla="*/ 1397081 h 1600575"/>
              <a:gd name="connsiteX23" fmla="*/ 854110 w 8119068"/>
              <a:gd name="connsiteY23" fmla="*/ 1427226 h 1600575"/>
              <a:gd name="connsiteX24" fmla="*/ 904352 w 8119068"/>
              <a:gd name="connsiteY24" fmla="*/ 1477468 h 1600575"/>
              <a:gd name="connsiteX25" fmla="*/ 954593 w 8119068"/>
              <a:gd name="connsiteY25" fmla="*/ 1487516 h 1600575"/>
              <a:gd name="connsiteX26" fmla="*/ 1034980 w 8119068"/>
              <a:gd name="connsiteY26" fmla="*/ 1477468 h 1600575"/>
              <a:gd name="connsiteX27" fmla="*/ 1045028 w 8119068"/>
              <a:gd name="connsiteY27" fmla="*/ 1427226 h 1600575"/>
              <a:gd name="connsiteX28" fmla="*/ 1055077 w 8119068"/>
              <a:gd name="connsiteY28" fmla="*/ 1346839 h 1600575"/>
              <a:gd name="connsiteX29" fmla="*/ 1225899 w 8119068"/>
              <a:gd name="connsiteY29" fmla="*/ 1376984 h 1600575"/>
              <a:gd name="connsiteX30" fmla="*/ 1798099 w 8119068"/>
              <a:gd name="connsiteY30" fmla="*/ 1407381 h 1600575"/>
              <a:gd name="connsiteX31" fmla="*/ 1911133 w 8119068"/>
              <a:gd name="connsiteY31" fmla="*/ 1600575 h 1600575"/>
              <a:gd name="connsiteX32" fmla="*/ 2144758 w 8119068"/>
              <a:gd name="connsiteY32" fmla="*/ 1407509 h 1600575"/>
              <a:gd name="connsiteX33" fmla="*/ 2250831 w 8119068"/>
              <a:gd name="connsiteY33" fmla="*/ 1366936 h 1600575"/>
              <a:gd name="connsiteX34" fmla="*/ 2291024 w 8119068"/>
              <a:gd name="connsiteY34" fmla="*/ 1376984 h 1600575"/>
              <a:gd name="connsiteX35" fmla="*/ 2331210 w 8119068"/>
              <a:gd name="connsiteY35" fmla="*/ 1367896 h 1600575"/>
              <a:gd name="connsiteX36" fmla="*/ 2406584 w 8119068"/>
              <a:gd name="connsiteY36" fmla="*/ 1384017 h 1600575"/>
              <a:gd name="connsiteX37" fmla="*/ 2491979 w 8119068"/>
              <a:gd name="connsiteY37" fmla="*/ 1405328 h 1600575"/>
              <a:gd name="connsiteX38" fmla="*/ 2584940 w 8119068"/>
              <a:gd name="connsiteY38" fmla="*/ 1405047 h 1600575"/>
              <a:gd name="connsiteX39" fmla="*/ 2705527 w 8119068"/>
              <a:gd name="connsiteY39" fmla="*/ 1410691 h 1600575"/>
              <a:gd name="connsiteX40" fmla="*/ 2753254 w 8119068"/>
              <a:gd name="connsiteY40" fmla="*/ 1422262 h 1600575"/>
              <a:gd name="connsiteX41" fmla="*/ 2798469 w 8119068"/>
              <a:gd name="connsiteY41" fmla="*/ 1425704 h 1600575"/>
              <a:gd name="connsiteX42" fmla="*/ 2873828 w 8119068"/>
              <a:gd name="connsiteY42" fmla="*/ 1437274 h 1600575"/>
              <a:gd name="connsiteX43" fmla="*/ 3135086 w 8119068"/>
              <a:gd name="connsiteY43" fmla="*/ 1447323 h 1600575"/>
              <a:gd name="connsiteX44" fmla="*/ 3294188 w 8119068"/>
              <a:gd name="connsiteY44" fmla="*/ 1455294 h 1600575"/>
              <a:gd name="connsiteX45" fmla="*/ 3498268 w 8119068"/>
              <a:gd name="connsiteY45" fmla="*/ 1438871 h 1600575"/>
              <a:gd name="connsiteX46" fmla="*/ 3559903 w 8119068"/>
              <a:gd name="connsiteY46" fmla="*/ 1431146 h 1600575"/>
              <a:gd name="connsiteX47" fmla="*/ 3616828 w 8119068"/>
              <a:gd name="connsiteY47" fmla="*/ 1415833 h 1600575"/>
              <a:gd name="connsiteX48" fmla="*/ 3631905 w 8119068"/>
              <a:gd name="connsiteY48" fmla="*/ 1587588 h 1600575"/>
              <a:gd name="connsiteX49" fmla="*/ 3743002 w 8119068"/>
              <a:gd name="connsiteY49" fmla="*/ 1552276 h 1600575"/>
              <a:gd name="connsiteX50" fmla="*/ 3866669 w 8119068"/>
              <a:gd name="connsiteY50" fmla="*/ 1418440 h 1600575"/>
              <a:gd name="connsiteX51" fmla="*/ 3974976 w 8119068"/>
              <a:gd name="connsiteY51" fmla="*/ 1418694 h 1600575"/>
              <a:gd name="connsiteX52" fmla="*/ 4118156 w 8119068"/>
              <a:gd name="connsiteY52" fmla="*/ 1408392 h 1600575"/>
              <a:gd name="connsiteX53" fmla="*/ 4199639 w 8119068"/>
              <a:gd name="connsiteY53" fmla="*/ 1404087 h 1600575"/>
              <a:gd name="connsiteX54" fmla="*/ 4263850 w 8119068"/>
              <a:gd name="connsiteY54" fmla="*/ 1406290 h 1600575"/>
              <a:gd name="connsiteX55" fmla="*/ 4371310 w 8119068"/>
              <a:gd name="connsiteY55" fmla="*/ 1403709 h 1600575"/>
              <a:gd name="connsiteX56" fmla="*/ 4441371 w 8119068"/>
              <a:gd name="connsiteY56" fmla="*/ 1407129 h 1600575"/>
              <a:gd name="connsiteX57" fmla="*/ 4481565 w 8119068"/>
              <a:gd name="connsiteY57" fmla="*/ 1437274 h 1600575"/>
              <a:gd name="connsiteX58" fmla="*/ 4491613 w 8119068"/>
              <a:gd name="connsiteY58" fmla="*/ 1467419 h 1600575"/>
              <a:gd name="connsiteX59" fmla="*/ 4551903 w 8119068"/>
              <a:gd name="connsiteY59" fmla="*/ 1497564 h 1600575"/>
              <a:gd name="connsiteX60" fmla="*/ 4612193 w 8119068"/>
              <a:gd name="connsiteY60" fmla="*/ 1557854 h 1600575"/>
              <a:gd name="connsiteX61" fmla="*/ 4822411 w 8119068"/>
              <a:gd name="connsiteY61" fmla="*/ 1564315 h 1600575"/>
              <a:gd name="connsiteX62" fmla="*/ 4964869 w 8119068"/>
              <a:gd name="connsiteY62" fmla="*/ 1398583 h 1600575"/>
              <a:gd name="connsiteX63" fmla="*/ 5319006 w 8119068"/>
              <a:gd name="connsiteY63" fmla="*/ 1415151 h 1600575"/>
              <a:gd name="connsiteX64" fmla="*/ 5451260 w 8119068"/>
              <a:gd name="connsiteY64" fmla="*/ 1424743 h 1600575"/>
              <a:gd name="connsiteX65" fmla="*/ 5579355 w 8119068"/>
              <a:gd name="connsiteY65" fmla="*/ 1414695 h 1600575"/>
              <a:gd name="connsiteX66" fmla="*/ 5767476 w 8119068"/>
              <a:gd name="connsiteY66" fmla="*/ 1578961 h 1600575"/>
              <a:gd name="connsiteX67" fmla="*/ 5832216 w 8119068"/>
              <a:gd name="connsiteY67" fmla="*/ 1589261 h 1600575"/>
              <a:gd name="connsiteX68" fmla="*/ 5950293 w 8119068"/>
              <a:gd name="connsiteY68" fmla="*/ 1538262 h 1600575"/>
              <a:gd name="connsiteX69" fmla="*/ 6059156 w 8119068"/>
              <a:gd name="connsiteY69" fmla="*/ 1437274 h 1600575"/>
              <a:gd name="connsiteX70" fmla="*/ 6129494 w 8119068"/>
              <a:gd name="connsiteY70" fmla="*/ 1407129 h 1600575"/>
              <a:gd name="connsiteX71" fmla="*/ 6229978 w 8119068"/>
              <a:gd name="connsiteY71" fmla="*/ 1397081 h 1600575"/>
              <a:gd name="connsiteX72" fmla="*/ 6714838 w 8119068"/>
              <a:gd name="connsiteY72" fmla="*/ 1520187 h 1600575"/>
              <a:gd name="connsiteX73" fmla="*/ 7325248 w 8119068"/>
              <a:gd name="connsiteY73" fmla="*/ 1306646 h 1600575"/>
              <a:gd name="connsiteX74" fmla="*/ 7415683 w 8119068"/>
              <a:gd name="connsiteY74" fmla="*/ 1276501 h 1600575"/>
              <a:gd name="connsiteX75" fmla="*/ 7475974 w 8119068"/>
              <a:gd name="connsiteY75" fmla="*/ 1256404 h 1600575"/>
              <a:gd name="connsiteX76" fmla="*/ 7506119 w 8119068"/>
              <a:gd name="connsiteY76" fmla="*/ 1246356 h 1600575"/>
              <a:gd name="connsiteX77" fmla="*/ 7556360 w 8119068"/>
              <a:gd name="connsiteY77" fmla="*/ 1196114 h 1600575"/>
              <a:gd name="connsiteX78" fmla="*/ 7576457 w 8119068"/>
              <a:gd name="connsiteY78" fmla="*/ 1165969 h 1600575"/>
              <a:gd name="connsiteX79" fmla="*/ 7606602 w 8119068"/>
              <a:gd name="connsiteY79" fmla="*/ 1145872 h 1600575"/>
              <a:gd name="connsiteX80" fmla="*/ 7676941 w 8119068"/>
              <a:gd name="connsiteY80" fmla="*/ 1105679 h 1600575"/>
              <a:gd name="connsiteX81" fmla="*/ 7707086 w 8119068"/>
              <a:gd name="connsiteY81" fmla="*/ 1075534 h 1600575"/>
              <a:gd name="connsiteX82" fmla="*/ 7737231 w 8119068"/>
              <a:gd name="connsiteY82" fmla="*/ 1055437 h 1600575"/>
              <a:gd name="connsiteX83" fmla="*/ 7757327 w 8119068"/>
              <a:gd name="connsiteY83" fmla="*/ 1015243 h 1600575"/>
              <a:gd name="connsiteX84" fmla="*/ 7787472 w 8119068"/>
              <a:gd name="connsiteY84" fmla="*/ 985098 h 1600575"/>
              <a:gd name="connsiteX85" fmla="*/ 7817617 w 8119068"/>
              <a:gd name="connsiteY85" fmla="*/ 944905 h 1600575"/>
              <a:gd name="connsiteX86" fmla="*/ 7827666 w 8119068"/>
              <a:gd name="connsiteY86" fmla="*/ 894663 h 1600575"/>
              <a:gd name="connsiteX87" fmla="*/ 7837714 w 8119068"/>
              <a:gd name="connsiteY87" fmla="*/ 864518 h 1600575"/>
              <a:gd name="connsiteX88" fmla="*/ 7847763 w 8119068"/>
              <a:gd name="connsiteY88" fmla="*/ 723841 h 1600575"/>
              <a:gd name="connsiteX89" fmla="*/ 7867859 w 8119068"/>
              <a:gd name="connsiteY89" fmla="*/ 683648 h 1600575"/>
              <a:gd name="connsiteX90" fmla="*/ 7877908 w 8119068"/>
              <a:gd name="connsiteY90" fmla="*/ 653503 h 1600575"/>
              <a:gd name="connsiteX91" fmla="*/ 7887956 w 8119068"/>
              <a:gd name="connsiteY91" fmla="*/ 522874 h 1600575"/>
              <a:gd name="connsiteX92" fmla="*/ 7908053 w 8119068"/>
              <a:gd name="connsiteY92" fmla="*/ 462584 h 1600575"/>
              <a:gd name="connsiteX93" fmla="*/ 7928149 w 8119068"/>
              <a:gd name="connsiteY93" fmla="*/ 402294 h 1600575"/>
              <a:gd name="connsiteX94" fmla="*/ 7938198 w 8119068"/>
              <a:gd name="connsiteY94" fmla="*/ 372149 h 1600575"/>
              <a:gd name="connsiteX95" fmla="*/ 7958294 w 8119068"/>
              <a:gd name="connsiteY95" fmla="*/ 342004 h 1600575"/>
              <a:gd name="connsiteX96" fmla="*/ 7988439 w 8119068"/>
              <a:gd name="connsiteY96" fmla="*/ 231472 h 1600575"/>
              <a:gd name="connsiteX97" fmla="*/ 8008536 w 8119068"/>
              <a:gd name="connsiteY97" fmla="*/ 191279 h 1600575"/>
              <a:gd name="connsiteX98" fmla="*/ 8018585 w 8119068"/>
              <a:gd name="connsiteY98" fmla="*/ 161134 h 1600575"/>
              <a:gd name="connsiteX99" fmla="*/ 8038681 w 8119068"/>
              <a:gd name="connsiteY99" fmla="*/ 70698 h 1600575"/>
              <a:gd name="connsiteX100" fmla="*/ 8109020 w 8119068"/>
              <a:gd name="connsiteY100" fmla="*/ 360 h 1600575"/>
              <a:gd name="connsiteX101" fmla="*/ 8119068 w 8119068"/>
              <a:gd name="connsiteY101" fmla="*/ 360 h 1600575"/>
              <a:gd name="connsiteX0" fmla="*/ 0 w 8119068"/>
              <a:gd name="connsiteY0" fmla="*/ 392246 h 1600575"/>
              <a:gd name="connsiteX1" fmla="*/ 20097 w 8119068"/>
              <a:gd name="connsiteY1" fmla="*/ 472632 h 1600575"/>
              <a:gd name="connsiteX2" fmla="*/ 40193 w 8119068"/>
              <a:gd name="connsiteY2" fmla="*/ 502778 h 1600575"/>
              <a:gd name="connsiteX3" fmla="*/ 90435 w 8119068"/>
              <a:gd name="connsiteY3" fmla="*/ 573116 h 1600575"/>
              <a:gd name="connsiteX4" fmla="*/ 120580 w 8119068"/>
              <a:gd name="connsiteY4" fmla="*/ 633406 h 1600575"/>
              <a:gd name="connsiteX5" fmla="*/ 190919 w 8119068"/>
              <a:gd name="connsiteY5" fmla="*/ 743938 h 1600575"/>
              <a:gd name="connsiteX6" fmla="*/ 221064 w 8119068"/>
              <a:gd name="connsiteY6" fmla="*/ 764035 h 1600575"/>
              <a:gd name="connsiteX7" fmla="*/ 241160 w 8119068"/>
              <a:gd name="connsiteY7" fmla="*/ 794180 h 1600575"/>
              <a:gd name="connsiteX8" fmla="*/ 251209 w 8119068"/>
              <a:gd name="connsiteY8" fmla="*/ 824325 h 1600575"/>
              <a:gd name="connsiteX9" fmla="*/ 281354 w 8119068"/>
              <a:gd name="connsiteY9" fmla="*/ 844421 h 1600575"/>
              <a:gd name="connsiteX10" fmla="*/ 321547 w 8119068"/>
              <a:gd name="connsiteY10" fmla="*/ 874567 h 1600575"/>
              <a:gd name="connsiteX11" fmla="*/ 351692 w 8119068"/>
              <a:gd name="connsiteY11" fmla="*/ 904712 h 1600575"/>
              <a:gd name="connsiteX12" fmla="*/ 422031 w 8119068"/>
              <a:gd name="connsiteY12" fmla="*/ 944905 h 1600575"/>
              <a:gd name="connsiteX13" fmla="*/ 442127 w 8119068"/>
              <a:gd name="connsiteY13" fmla="*/ 995147 h 1600575"/>
              <a:gd name="connsiteX14" fmla="*/ 502417 w 8119068"/>
              <a:gd name="connsiteY14" fmla="*/ 1055437 h 1600575"/>
              <a:gd name="connsiteX15" fmla="*/ 532563 w 8119068"/>
              <a:gd name="connsiteY15" fmla="*/ 1115727 h 1600575"/>
              <a:gd name="connsiteX16" fmla="*/ 562708 w 8119068"/>
              <a:gd name="connsiteY16" fmla="*/ 1135824 h 1600575"/>
              <a:gd name="connsiteX17" fmla="*/ 572756 w 8119068"/>
              <a:gd name="connsiteY17" fmla="*/ 1165969 h 1600575"/>
              <a:gd name="connsiteX18" fmla="*/ 622998 w 8119068"/>
              <a:gd name="connsiteY18" fmla="*/ 1226259 h 1600575"/>
              <a:gd name="connsiteX19" fmla="*/ 633046 w 8119068"/>
              <a:gd name="connsiteY19" fmla="*/ 1256404 h 1600575"/>
              <a:gd name="connsiteX20" fmla="*/ 763675 w 8119068"/>
              <a:gd name="connsiteY20" fmla="*/ 1326742 h 1600575"/>
              <a:gd name="connsiteX21" fmla="*/ 783771 w 8119068"/>
              <a:gd name="connsiteY21" fmla="*/ 1356887 h 1600575"/>
              <a:gd name="connsiteX22" fmla="*/ 844061 w 8119068"/>
              <a:gd name="connsiteY22" fmla="*/ 1397081 h 1600575"/>
              <a:gd name="connsiteX23" fmla="*/ 854110 w 8119068"/>
              <a:gd name="connsiteY23" fmla="*/ 1427226 h 1600575"/>
              <a:gd name="connsiteX24" fmla="*/ 904352 w 8119068"/>
              <a:gd name="connsiteY24" fmla="*/ 1477468 h 1600575"/>
              <a:gd name="connsiteX25" fmla="*/ 954593 w 8119068"/>
              <a:gd name="connsiteY25" fmla="*/ 1487516 h 1600575"/>
              <a:gd name="connsiteX26" fmla="*/ 1034980 w 8119068"/>
              <a:gd name="connsiteY26" fmla="*/ 1477468 h 1600575"/>
              <a:gd name="connsiteX27" fmla="*/ 1045028 w 8119068"/>
              <a:gd name="connsiteY27" fmla="*/ 1427226 h 1600575"/>
              <a:gd name="connsiteX28" fmla="*/ 1055077 w 8119068"/>
              <a:gd name="connsiteY28" fmla="*/ 1346839 h 1600575"/>
              <a:gd name="connsiteX29" fmla="*/ 1225899 w 8119068"/>
              <a:gd name="connsiteY29" fmla="*/ 1376984 h 1600575"/>
              <a:gd name="connsiteX30" fmla="*/ 1798099 w 8119068"/>
              <a:gd name="connsiteY30" fmla="*/ 1407381 h 1600575"/>
              <a:gd name="connsiteX31" fmla="*/ 1911133 w 8119068"/>
              <a:gd name="connsiteY31" fmla="*/ 1600575 h 1600575"/>
              <a:gd name="connsiteX32" fmla="*/ 2144758 w 8119068"/>
              <a:gd name="connsiteY32" fmla="*/ 1407509 h 1600575"/>
              <a:gd name="connsiteX33" fmla="*/ 2250831 w 8119068"/>
              <a:gd name="connsiteY33" fmla="*/ 1366936 h 1600575"/>
              <a:gd name="connsiteX34" fmla="*/ 2291024 w 8119068"/>
              <a:gd name="connsiteY34" fmla="*/ 1376984 h 1600575"/>
              <a:gd name="connsiteX35" fmla="*/ 2331210 w 8119068"/>
              <a:gd name="connsiteY35" fmla="*/ 1367896 h 1600575"/>
              <a:gd name="connsiteX36" fmla="*/ 2406584 w 8119068"/>
              <a:gd name="connsiteY36" fmla="*/ 1384017 h 1600575"/>
              <a:gd name="connsiteX37" fmla="*/ 2491979 w 8119068"/>
              <a:gd name="connsiteY37" fmla="*/ 1405328 h 1600575"/>
              <a:gd name="connsiteX38" fmla="*/ 2584940 w 8119068"/>
              <a:gd name="connsiteY38" fmla="*/ 1405047 h 1600575"/>
              <a:gd name="connsiteX39" fmla="*/ 2705527 w 8119068"/>
              <a:gd name="connsiteY39" fmla="*/ 1410691 h 1600575"/>
              <a:gd name="connsiteX40" fmla="*/ 2753254 w 8119068"/>
              <a:gd name="connsiteY40" fmla="*/ 1422262 h 1600575"/>
              <a:gd name="connsiteX41" fmla="*/ 2798469 w 8119068"/>
              <a:gd name="connsiteY41" fmla="*/ 1425704 h 1600575"/>
              <a:gd name="connsiteX42" fmla="*/ 2873828 w 8119068"/>
              <a:gd name="connsiteY42" fmla="*/ 1437274 h 1600575"/>
              <a:gd name="connsiteX43" fmla="*/ 3135086 w 8119068"/>
              <a:gd name="connsiteY43" fmla="*/ 1447323 h 1600575"/>
              <a:gd name="connsiteX44" fmla="*/ 3294188 w 8119068"/>
              <a:gd name="connsiteY44" fmla="*/ 1455294 h 1600575"/>
              <a:gd name="connsiteX45" fmla="*/ 3498268 w 8119068"/>
              <a:gd name="connsiteY45" fmla="*/ 1438871 h 1600575"/>
              <a:gd name="connsiteX46" fmla="*/ 3559903 w 8119068"/>
              <a:gd name="connsiteY46" fmla="*/ 1431146 h 1600575"/>
              <a:gd name="connsiteX47" fmla="*/ 3616828 w 8119068"/>
              <a:gd name="connsiteY47" fmla="*/ 1415833 h 1600575"/>
              <a:gd name="connsiteX48" fmla="*/ 3631905 w 8119068"/>
              <a:gd name="connsiteY48" fmla="*/ 1587588 h 1600575"/>
              <a:gd name="connsiteX49" fmla="*/ 3743002 w 8119068"/>
              <a:gd name="connsiteY49" fmla="*/ 1552276 h 1600575"/>
              <a:gd name="connsiteX50" fmla="*/ 3866669 w 8119068"/>
              <a:gd name="connsiteY50" fmla="*/ 1418440 h 1600575"/>
              <a:gd name="connsiteX51" fmla="*/ 3974976 w 8119068"/>
              <a:gd name="connsiteY51" fmla="*/ 1418694 h 1600575"/>
              <a:gd name="connsiteX52" fmla="*/ 4118156 w 8119068"/>
              <a:gd name="connsiteY52" fmla="*/ 1408392 h 1600575"/>
              <a:gd name="connsiteX53" fmla="*/ 4199639 w 8119068"/>
              <a:gd name="connsiteY53" fmla="*/ 1404087 h 1600575"/>
              <a:gd name="connsiteX54" fmla="*/ 4263850 w 8119068"/>
              <a:gd name="connsiteY54" fmla="*/ 1406290 h 1600575"/>
              <a:gd name="connsiteX55" fmla="*/ 4371310 w 8119068"/>
              <a:gd name="connsiteY55" fmla="*/ 1403709 h 1600575"/>
              <a:gd name="connsiteX56" fmla="*/ 4441371 w 8119068"/>
              <a:gd name="connsiteY56" fmla="*/ 1407129 h 1600575"/>
              <a:gd name="connsiteX57" fmla="*/ 4481565 w 8119068"/>
              <a:gd name="connsiteY57" fmla="*/ 1437274 h 1600575"/>
              <a:gd name="connsiteX58" fmla="*/ 4491613 w 8119068"/>
              <a:gd name="connsiteY58" fmla="*/ 1467419 h 1600575"/>
              <a:gd name="connsiteX59" fmla="*/ 4551903 w 8119068"/>
              <a:gd name="connsiteY59" fmla="*/ 1497564 h 1600575"/>
              <a:gd name="connsiteX60" fmla="*/ 4612193 w 8119068"/>
              <a:gd name="connsiteY60" fmla="*/ 1557854 h 1600575"/>
              <a:gd name="connsiteX61" fmla="*/ 4822411 w 8119068"/>
              <a:gd name="connsiteY61" fmla="*/ 1564315 h 1600575"/>
              <a:gd name="connsiteX62" fmla="*/ 4964869 w 8119068"/>
              <a:gd name="connsiteY62" fmla="*/ 1398583 h 1600575"/>
              <a:gd name="connsiteX63" fmla="*/ 5319006 w 8119068"/>
              <a:gd name="connsiteY63" fmla="*/ 1415151 h 1600575"/>
              <a:gd name="connsiteX64" fmla="*/ 5451260 w 8119068"/>
              <a:gd name="connsiteY64" fmla="*/ 1424743 h 1600575"/>
              <a:gd name="connsiteX65" fmla="*/ 5579355 w 8119068"/>
              <a:gd name="connsiteY65" fmla="*/ 1414695 h 1600575"/>
              <a:gd name="connsiteX66" fmla="*/ 5767476 w 8119068"/>
              <a:gd name="connsiteY66" fmla="*/ 1578961 h 1600575"/>
              <a:gd name="connsiteX67" fmla="*/ 5847285 w 8119068"/>
              <a:gd name="connsiteY67" fmla="*/ 1573567 h 1600575"/>
              <a:gd name="connsiteX68" fmla="*/ 5950293 w 8119068"/>
              <a:gd name="connsiteY68" fmla="*/ 1538262 h 1600575"/>
              <a:gd name="connsiteX69" fmla="*/ 6059156 w 8119068"/>
              <a:gd name="connsiteY69" fmla="*/ 1437274 h 1600575"/>
              <a:gd name="connsiteX70" fmla="*/ 6129494 w 8119068"/>
              <a:gd name="connsiteY70" fmla="*/ 1407129 h 1600575"/>
              <a:gd name="connsiteX71" fmla="*/ 6229978 w 8119068"/>
              <a:gd name="connsiteY71" fmla="*/ 1397081 h 1600575"/>
              <a:gd name="connsiteX72" fmla="*/ 6714838 w 8119068"/>
              <a:gd name="connsiteY72" fmla="*/ 1520187 h 1600575"/>
              <a:gd name="connsiteX73" fmla="*/ 7325248 w 8119068"/>
              <a:gd name="connsiteY73" fmla="*/ 1306646 h 1600575"/>
              <a:gd name="connsiteX74" fmla="*/ 7415683 w 8119068"/>
              <a:gd name="connsiteY74" fmla="*/ 1276501 h 1600575"/>
              <a:gd name="connsiteX75" fmla="*/ 7475974 w 8119068"/>
              <a:gd name="connsiteY75" fmla="*/ 1256404 h 1600575"/>
              <a:gd name="connsiteX76" fmla="*/ 7506119 w 8119068"/>
              <a:gd name="connsiteY76" fmla="*/ 1246356 h 1600575"/>
              <a:gd name="connsiteX77" fmla="*/ 7556360 w 8119068"/>
              <a:gd name="connsiteY77" fmla="*/ 1196114 h 1600575"/>
              <a:gd name="connsiteX78" fmla="*/ 7576457 w 8119068"/>
              <a:gd name="connsiteY78" fmla="*/ 1165969 h 1600575"/>
              <a:gd name="connsiteX79" fmla="*/ 7606602 w 8119068"/>
              <a:gd name="connsiteY79" fmla="*/ 1145872 h 1600575"/>
              <a:gd name="connsiteX80" fmla="*/ 7676941 w 8119068"/>
              <a:gd name="connsiteY80" fmla="*/ 1105679 h 1600575"/>
              <a:gd name="connsiteX81" fmla="*/ 7707086 w 8119068"/>
              <a:gd name="connsiteY81" fmla="*/ 1075534 h 1600575"/>
              <a:gd name="connsiteX82" fmla="*/ 7737231 w 8119068"/>
              <a:gd name="connsiteY82" fmla="*/ 1055437 h 1600575"/>
              <a:gd name="connsiteX83" fmla="*/ 7757327 w 8119068"/>
              <a:gd name="connsiteY83" fmla="*/ 1015243 h 1600575"/>
              <a:gd name="connsiteX84" fmla="*/ 7787472 w 8119068"/>
              <a:gd name="connsiteY84" fmla="*/ 985098 h 1600575"/>
              <a:gd name="connsiteX85" fmla="*/ 7817617 w 8119068"/>
              <a:gd name="connsiteY85" fmla="*/ 944905 h 1600575"/>
              <a:gd name="connsiteX86" fmla="*/ 7827666 w 8119068"/>
              <a:gd name="connsiteY86" fmla="*/ 894663 h 1600575"/>
              <a:gd name="connsiteX87" fmla="*/ 7837714 w 8119068"/>
              <a:gd name="connsiteY87" fmla="*/ 864518 h 1600575"/>
              <a:gd name="connsiteX88" fmla="*/ 7847763 w 8119068"/>
              <a:gd name="connsiteY88" fmla="*/ 723841 h 1600575"/>
              <a:gd name="connsiteX89" fmla="*/ 7867859 w 8119068"/>
              <a:gd name="connsiteY89" fmla="*/ 683648 h 1600575"/>
              <a:gd name="connsiteX90" fmla="*/ 7877908 w 8119068"/>
              <a:gd name="connsiteY90" fmla="*/ 653503 h 1600575"/>
              <a:gd name="connsiteX91" fmla="*/ 7887956 w 8119068"/>
              <a:gd name="connsiteY91" fmla="*/ 522874 h 1600575"/>
              <a:gd name="connsiteX92" fmla="*/ 7908053 w 8119068"/>
              <a:gd name="connsiteY92" fmla="*/ 462584 h 1600575"/>
              <a:gd name="connsiteX93" fmla="*/ 7928149 w 8119068"/>
              <a:gd name="connsiteY93" fmla="*/ 402294 h 1600575"/>
              <a:gd name="connsiteX94" fmla="*/ 7938198 w 8119068"/>
              <a:gd name="connsiteY94" fmla="*/ 372149 h 1600575"/>
              <a:gd name="connsiteX95" fmla="*/ 7958294 w 8119068"/>
              <a:gd name="connsiteY95" fmla="*/ 342004 h 1600575"/>
              <a:gd name="connsiteX96" fmla="*/ 7988439 w 8119068"/>
              <a:gd name="connsiteY96" fmla="*/ 231472 h 1600575"/>
              <a:gd name="connsiteX97" fmla="*/ 8008536 w 8119068"/>
              <a:gd name="connsiteY97" fmla="*/ 191279 h 1600575"/>
              <a:gd name="connsiteX98" fmla="*/ 8018585 w 8119068"/>
              <a:gd name="connsiteY98" fmla="*/ 161134 h 1600575"/>
              <a:gd name="connsiteX99" fmla="*/ 8038681 w 8119068"/>
              <a:gd name="connsiteY99" fmla="*/ 70698 h 1600575"/>
              <a:gd name="connsiteX100" fmla="*/ 8109020 w 8119068"/>
              <a:gd name="connsiteY100" fmla="*/ 360 h 1600575"/>
              <a:gd name="connsiteX101" fmla="*/ 8119068 w 8119068"/>
              <a:gd name="connsiteY101" fmla="*/ 360 h 1600575"/>
              <a:gd name="connsiteX0" fmla="*/ 0 w 8119068"/>
              <a:gd name="connsiteY0" fmla="*/ 392246 h 1600575"/>
              <a:gd name="connsiteX1" fmla="*/ 20097 w 8119068"/>
              <a:gd name="connsiteY1" fmla="*/ 472632 h 1600575"/>
              <a:gd name="connsiteX2" fmla="*/ 40193 w 8119068"/>
              <a:gd name="connsiteY2" fmla="*/ 502778 h 1600575"/>
              <a:gd name="connsiteX3" fmla="*/ 90435 w 8119068"/>
              <a:gd name="connsiteY3" fmla="*/ 573116 h 1600575"/>
              <a:gd name="connsiteX4" fmla="*/ 120580 w 8119068"/>
              <a:gd name="connsiteY4" fmla="*/ 633406 h 1600575"/>
              <a:gd name="connsiteX5" fmla="*/ 190919 w 8119068"/>
              <a:gd name="connsiteY5" fmla="*/ 743938 h 1600575"/>
              <a:gd name="connsiteX6" fmla="*/ 221064 w 8119068"/>
              <a:gd name="connsiteY6" fmla="*/ 764035 h 1600575"/>
              <a:gd name="connsiteX7" fmla="*/ 241160 w 8119068"/>
              <a:gd name="connsiteY7" fmla="*/ 794180 h 1600575"/>
              <a:gd name="connsiteX8" fmla="*/ 251209 w 8119068"/>
              <a:gd name="connsiteY8" fmla="*/ 824325 h 1600575"/>
              <a:gd name="connsiteX9" fmla="*/ 281354 w 8119068"/>
              <a:gd name="connsiteY9" fmla="*/ 844421 h 1600575"/>
              <a:gd name="connsiteX10" fmla="*/ 321547 w 8119068"/>
              <a:gd name="connsiteY10" fmla="*/ 874567 h 1600575"/>
              <a:gd name="connsiteX11" fmla="*/ 351692 w 8119068"/>
              <a:gd name="connsiteY11" fmla="*/ 904712 h 1600575"/>
              <a:gd name="connsiteX12" fmla="*/ 422031 w 8119068"/>
              <a:gd name="connsiteY12" fmla="*/ 944905 h 1600575"/>
              <a:gd name="connsiteX13" fmla="*/ 442127 w 8119068"/>
              <a:gd name="connsiteY13" fmla="*/ 995147 h 1600575"/>
              <a:gd name="connsiteX14" fmla="*/ 502417 w 8119068"/>
              <a:gd name="connsiteY14" fmla="*/ 1055437 h 1600575"/>
              <a:gd name="connsiteX15" fmla="*/ 532563 w 8119068"/>
              <a:gd name="connsiteY15" fmla="*/ 1115727 h 1600575"/>
              <a:gd name="connsiteX16" fmla="*/ 562708 w 8119068"/>
              <a:gd name="connsiteY16" fmla="*/ 1135824 h 1600575"/>
              <a:gd name="connsiteX17" fmla="*/ 572756 w 8119068"/>
              <a:gd name="connsiteY17" fmla="*/ 1165969 h 1600575"/>
              <a:gd name="connsiteX18" fmla="*/ 622998 w 8119068"/>
              <a:gd name="connsiteY18" fmla="*/ 1226259 h 1600575"/>
              <a:gd name="connsiteX19" fmla="*/ 633046 w 8119068"/>
              <a:gd name="connsiteY19" fmla="*/ 1256404 h 1600575"/>
              <a:gd name="connsiteX20" fmla="*/ 763675 w 8119068"/>
              <a:gd name="connsiteY20" fmla="*/ 1326742 h 1600575"/>
              <a:gd name="connsiteX21" fmla="*/ 783771 w 8119068"/>
              <a:gd name="connsiteY21" fmla="*/ 1356887 h 1600575"/>
              <a:gd name="connsiteX22" fmla="*/ 844061 w 8119068"/>
              <a:gd name="connsiteY22" fmla="*/ 1397081 h 1600575"/>
              <a:gd name="connsiteX23" fmla="*/ 854110 w 8119068"/>
              <a:gd name="connsiteY23" fmla="*/ 1427226 h 1600575"/>
              <a:gd name="connsiteX24" fmla="*/ 904352 w 8119068"/>
              <a:gd name="connsiteY24" fmla="*/ 1477468 h 1600575"/>
              <a:gd name="connsiteX25" fmla="*/ 954593 w 8119068"/>
              <a:gd name="connsiteY25" fmla="*/ 1487516 h 1600575"/>
              <a:gd name="connsiteX26" fmla="*/ 1034980 w 8119068"/>
              <a:gd name="connsiteY26" fmla="*/ 1477468 h 1600575"/>
              <a:gd name="connsiteX27" fmla="*/ 1045028 w 8119068"/>
              <a:gd name="connsiteY27" fmla="*/ 1427226 h 1600575"/>
              <a:gd name="connsiteX28" fmla="*/ 1055077 w 8119068"/>
              <a:gd name="connsiteY28" fmla="*/ 1346839 h 1600575"/>
              <a:gd name="connsiteX29" fmla="*/ 1225899 w 8119068"/>
              <a:gd name="connsiteY29" fmla="*/ 1376984 h 1600575"/>
              <a:gd name="connsiteX30" fmla="*/ 1798099 w 8119068"/>
              <a:gd name="connsiteY30" fmla="*/ 1407381 h 1600575"/>
              <a:gd name="connsiteX31" fmla="*/ 1911133 w 8119068"/>
              <a:gd name="connsiteY31" fmla="*/ 1600575 h 1600575"/>
              <a:gd name="connsiteX32" fmla="*/ 2144758 w 8119068"/>
              <a:gd name="connsiteY32" fmla="*/ 1407509 h 1600575"/>
              <a:gd name="connsiteX33" fmla="*/ 2250831 w 8119068"/>
              <a:gd name="connsiteY33" fmla="*/ 1366936 h 1600575"/>
              <a:gd name="connsiteX34" fmla="*/ 2291024 w 8119068"/>
              <a:gd name="connsiteY34" fmla="*/ 1376984 h 1600575"/>
              <a:gd name="connsiteX35" fmla="*/ 2331210 w 8119068"/>
              <a:gd name="connsiteY35" fmla="*/ 1367896 h 1600575"/>
              <a:gd name="connsiteX36" fmla="*/ 2406584 w 8119068"/>
              <a:gd name="connsiteY36" fmla="*/ 1384017 h 1600575"/>
              <a:gd name="connsiteX37" fmla="*/ 2491979 w 8119068"/>
              <a:gd name="connsiteY37" fmla="*/ 1405328 h 1600575"/>
              <a:gd name="connsiteX38" fmla="*/ 2584940 w 8119068"/>
              <a:gd name="connsiteY38" fmla="*/ 1405047 h 1600575"/>
              <a:gd name="connsiteX39" fmla="*/ 2705527 w 8119068"/>
              <a:gd name="connsiteY39" fmla="*/ 1410691 h 1600575"/>
              <a:gd name="connsiteX40" fmla="*/ 2753254 w 8119068"/>
              <a:gd name="connsiteY40" fmla="*/ 1422262 h 1600575"/>
              <a:gd name="connsiteX41" fmla="*/ 2798469 w 8119068"/>
              <a:gd name="connsiteY41" fmla="*/ 1425704 h 1600575"/>
              <a:gd name="connsiteX42" fmla="*/ 2873828 w 8119068"/>
              <a:gd name="connsiteY42" fmla="*/ 1437274 h 1600575"/>
              <a:gd name="connsiteX43" fmla="*/ 3135086 w 8119068"/>
              <a:gd name="connsiteY43" fmla="*/ 1447323 h 1600575"/>
              <a:gd name="connsiteX44" fmla="*/ 3294188 w 8119068"/>
              <a:gd name="connsiteY44" fmla="*/ 1455294 h 1600575"/>
              <a:gd name="connsiteX45" fmla="*/ 3498268 w 8119068"/>
              <a:gd name="connsiteY45" fmla="*/ 1438871 h 1600575"/>
              <a:gd name="connsiteX46" fmla="*/ 3559903 w 8119068"/>
              <a:gd name="connsiteY46" fmla="*/ 1431146 h 1600575"/>
              <a:gd name="connsiteX47" fmla="*/ 3616828 w 8119068"/>
              <a:gd name="connsiteY47" fmla="*/ 1415833 h 1600575"/>
              <a:gd name="connsiteX48" fmla="*/ 3631905 w 8119068"/>
              <a:gd name="connsiteY48" fmla="*/ 1587588 h 1600575"/>
              <a:gd name="connsiteX49" fmla="*/ 3743002 w 8119068"/>
              <a:gd name="connsiteY49" fmla="*/ 1552276 h 1600575"/>
              <a:gd name="connsiteX50" fmla="*/ 3866669 w 8119068"/>
              <a:gd name="connsiteY50" fmla="*/ 1418440 h 1600575"/>
              <a:gd name="connsiteX51" fmla="*/ 3974976 w 8119068"/>
              <a:gd name="connsiteY51" fmla="*/ 1418694 h 1600575"/>
              <a:gd name="connsiteX52" fmla="*/ 4118156 w 8119068"/>
              <a:gd name="connsiteY52" fmla="*/ 1408392 h 1600575"/>
              <a:gd name="connsiteX53" fmla="*/ 4199639 w 8119068"/>
              <a:gd name="connsiteY53" fmla="*/ 1404087 h 1600575"/>
              <a:gd name="connsiteX54" fmla="*/ 4263850 w 8119068"/>
              <a:gd name="connsiteY54" fmla="*/ 1406290 h 1600575"/>
              <a:gd name="connsiteX55" fmla="*/ 4371310 w 8119068"/>
              <a:gd name="connsiteY55" fmla="*/ 1403709 h 1600575"/>
              <a:gd name="connsiteX56" fmla="*/ 4441371 w 8119068"/>
              <a:gd name="connsiteY56" fmla="*/ 1407129 h 1600575"/>
              <a:gd name="connsiteX57" fmla="*/ 4481565 w 8119068"/>
              <a:gd name="connsiteY57" fmla="*/ 1437274 h 1600575"/>
              <a:gd name="connsiteX58" fmla="*/ 4491613 w 8119068"/>
              <a:gd name="connsiteY58" fmla="*/ 1467419 h 1600575"/>
              <a:gd name="connsiteX59" fmla="*/ 4551903 w 8119068"/>
              <a:gd name="connsiteY59" fmla="*/ 1497564 h 1600575"/>
              <a:gd name="connsiteX60" fmla="*/ 4612193 w 8119068"/>
              <a:gd name="connsiteY60" fmla="*/ 1557854 h 1600575"/>
              <a:gd name="connsiteX61" fmla="*/ 4822411 w 8119068"/>
              <a:gd name="connsiteY61" fmla="*/ 1564315 h 1600575"/>
              <a:gd name="connsiteX62" fmla="*/ 4964869 w 8119068"/>
              <a:gd name="connsiteY62" fmla="*/ 1398583 h 1600575"/>
              <a:gd name="connsiteX63" fmla="*/ 5319006 w 8119068"/>
              <a:gd name="connsiteY63" fmla="*/ 1415151 h 1600575"/>
              <a:gd name="connsiteX64" fmla="*/ 5451260 w 8119068"/>
              <a:gd name="connsiteY64" fmla="*/ 1424743 h 1600575"/>
              <a:gd name="connsiteX65" fmla="*/ 5579355 w 8119068"/>
              <a:gd name="connsiteY65" fmla="*/ 1414695 h 1600575"/>
              <a:gd name="connsiteX66" fmla="*/ 5775010 w 8119068"/>
              <a:gd name="connsiteY66" fmla="*/ 1555421 h 1600575"/>
              <a:gd name="connsiteX67" fmla="*/ 5847285 w 8119068"/>
              <a:gd name="connsiteY67" fmla="*/ 1573567 h 1600575"/>
              <a:gd name="connsiteX68" fmla="*/ 5950293 w 8119068"/>
              <a:gd name="connsiteY68" fmla="*/ 1538262 h 1600575"/>
              <a:gd name="connsiteX69" fmla="*/ 6059156 w 8119068"/>
              <a:gd name="connsiteY69" fmla="*/ 1437274 h 1600575"/>
              <a:gd name="connsiteX70" fmla="*/ 6129494 w 8119068"/>
              <a:gd name="connsiteY70" fmla="*/ 1407129 h 1600575"/>
              <a:gd name="connsiteX71" fmla="*/ 6229978 w 8119068"/>
              <a:gd name="connsiteY71" fmla="*/ 1397081 h 1600575"/>
              <a:gd name="connsiteX72" fmla="*/ 6714838 w 8119068"/>
              <a:gd name="connsiteY72" fmla="*/ 1520187 h 1600575"/>
              <a:gd name="connsiteX73" fmla="*/ 7325248 w 8119068"/>
              <a:gd name="connsiteY73" fmla="*/ 1306646 h 1600575"/>
              <a:gd name="connsiteX74" fmla="*/ 7415683 w 8119068"/>
              <a:gd name="connsiteY74" fmla="*/ 1276501 h 1600575"/>
              <a:gd name="connsiteX75" fmla="*/ 7475974 w 8119068"/>
              <a:gd name="connsiteY75" fmla="*/ 1256404 h 1600575"/>
              <a:gd name="connsiteX76" fmla="*/ 7506119 w 8119068"/>
              <a:gd name="connsiteY76" fmla="*/ 1246356 h 1600575"/>
              <a:gd name="connsiteX77" fmla="*/ 7556360 w 8119068"/>
              <a:gd name="connsiteY77" fmla="*/ 1196114 h 1600575"/>
              <a:gd name="connsiteX78" fmla="*/ 7576457 w 8119068"/>
              <a:gd name="connsiteY78" fmla="*/ 1165969 h 1600575"/>
              <a:gd name="connsiteX79" fmla="*/ 7606602 w 8119068"/>
              <a:gd name="connsiteY79" fmla="*/ 1145872 h 1600575"/>
              <a:gd name="connsiteX80" fmla="*/ 7676941 w 8119068"/>
              <a:gd name="connsiteY80" fmla="*/ 1105679 h 1600575"/>
              <a:gd name="connsiteX81" fmla="*/ 7707086 w 8119068"/>
              <a:gd name="connsiteY81" fmla="*/ 1075534 h 1600575"/>
              <a:gd name="connsiteX82" fmla="*/ 7737231 w 8119068"/>
              <a:gd name="connsiteY82" fmla="*/ 1055437 h 1600575"/>
              <a:gd name="connsiteX83" fmla="*/ 7757327 w 8119068"/>
              <a:gd name="connsiteY83" fmla="*/ 1015243 h 1600575"/>
              <a:gd name="connsiteX84" fmla="*/ 7787472 w 8119068"/>
              <a:gd name="connsiteY84" fmla="*/ 985098 h 1600575"/>
              <a:gd name="connsiteX85" fmla="*/ 7817617 w 8119068"/>
              <a:gd name="connsiteY85" fmla="*/ 944905 h 1600575"/>
              <a:gd name="connsiteX86" fmla="*/ 7827666 w 8119068"/>
              <a:gd name="connsiteY86" fmla="*/ 894663 h 1600575"/>
              <a:gd name="connsiteX87" fmla="*/ 7837714 w 8119068"/>
              <a:gd name="connsiteY87" fmla="*/ 864518 h 1600575"/>
              <a:gd name="connsiteX88" fmla="*/ 7847763 w 8119068"/>
              <a:gd name="connsiteY88" fmla="*/ 723841 h 1600575"/>
              <a:gd name="connsiteX89" fmla="*/ 7867859 w 8119068"/>
              <a:gd name="connsiteY89" fmla="*/ 683648 h 1600575"/>
              <a:gd name="connsiteX90" fmla="*/ 7877908 w 8119068"/>
              <a:gd name="connsiteY90" fmla="*/ 653503 h 1600575"/>
              <a:gd name="connsiteX91" fmla="*/ 7887956 w 8119068"/>
              <a:gd name="connsiteY91" fmla="*/ 522874 h 1600575"/>
              <a:gd name="connsiteX92" fmla="*/ 7908053 w 8119068"/>
              <a:gd name="connsiteY92" fmla="*/ 462584 h 1600575"/>
              <a:gd name="connsiteX93" fmla="*/ 7928149 w 8119068"/>
              <a:gd name="connsiteY93" fmla="*/ 402294 h 1600575"/>
              <a:gd name="connsiteX94" fmla="*/ 7938198 w 8119068"/>
              <a:gd name="connsiteY94" fmla="*/ 372149 h 1600575"/>
              <a:gd name="connsiteX95" fmla="*/ 7958294 w 8119068"/>
              <a:gd name="connsiteY95" fmla="*/ 342004 h 1600575"/>
              <a:gd name="connsiteX96" fmla="*/ 7988439 w 8119068"/>
              <a:gd name="connsiteY96" fmla="*/ 231472 h 1600575"/>
              <a:gd name="connsiteX97" fmla="*/ 8008536 w 8119068"/>
              <a:gd name="connsiteY97" fmla="*/ 191279 h 1600575"/>
              <a:gd name="connsiteX98" fmla="*/ 8018585 w 8119068"/>
              <a:gd name="connsiteY98" fmla="*/ 161134 h 1600575"/>
              <a:gd name="connsiteX99" fmla="*/ 8038681 w 8119068"/>
              <a:gd name="connsiteY99" fmla="*/ 70698 h 1600575"/>
              <a:gd name="connsiteX100" fmla="*/ 8109020 w 8119068"/>
              <a:gd name="connsiteY100" fmla="*/ 360 h 1600575"/>
              <a:gd name="connsiteX101" fmla="*/ 8119068 w 8119068"/>
              <a:gd name="connsiteY101" fmla="*/ 360 h 160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8119068" h="1600575">
                <a:moveTo>
                  <a:pt x="0" y="392246"/>
                </a:moveTo>
                <a:cubicBezTo>
                  <a:pt x="3823" y="411363"/>
                  <a:pt x="9796" y="452029"/>
                  <a:pt x="20097" y="472632"/>
                </a:cubicBezTo>
                <a:cubicBezTo>
                  <a:pt x="25498" y="483434"/>
                  <a:pt x="33174" y="492951"/>
                  <a:pt x="40193" y="502778"/>
                </a:cubicBezTo>
                <a:cubicBezTo>
                  <a:pt x="102542" y="590068"/>
                  <a:pt x="43051" y="502041"/>
                  <a:pt x="90435" y="573116"/>
                </a:cubicBezTo>
                <a:cubicBezTo>
                  <a:pt x="110809" y="634241"/>
                  <a:pt x="87188" y="572188"/>
                  <a:pt x="120580" y="633406"/>
                </a:cubicBezTo>
                <a:cubicBezTo>
                  <a:pt x="156852" y="699905"/>
                  <a:pt x="144465" y="705226"/>
                  <a:pt x="190919" y="743938"/>
                </a:cubicBezTo>
                <a:cubicBezTo>
                  <a:pt x="200197" y="751669"/>
                  <a:pt x="211016" y="757336"/>
                  <a:pt x="221064" y="764035"/>
                </a:cubicBezTo>
                <a:cubicBezTo>
                  <a:pt x="227763" y="774083"/>
                  <a:pt x="235759" y="783378"/>
                  <a:pt x="241160" y="794180"/>
                </a:cubicBezTo>
                <a:cubicBezTo>
                  <a:pt x="245897" y="803654"/>
                  <a:pt x="244592" y="816054"/>
                  <a:pt x="251209" y="824325"/>
                </a:cubicBezTo>
                <a:cubicBezTo>
                  <a:pt x="258753" y="833755"/>
                  <a:pt x="271527" y="837402"/>
                  <a:pt x="281354" y="844421"/>
                </a:cubicBezTo>
                <a:cubicBezTo>
                  <a:pt x="294982" y="854155"/>
                  <a:pt x="308832" y="863668"/>
                  <a:pt x="321547" y="874567"/>
                </a:cubicBezTo>
                <a:cubicBezTo>
                  <a:pt x="332336" y="883815"/>
                  <a:pt x="340775" y="895615"/>
                  <a:pt x="351692" y="904712"/>
                </a:cubicBezTo>
                <a:cubicBezTo>
                  <a:pt x="372994" y="922464"/>
                  <a:pt x="397464" y="932621"/>
                  <a:pt x="422031" y="944905"/>
                </a:cubicBezTo>
                <a:cubicBezTo>
                  <a:pt x="428730" y="961652"/>
                  <a:pt x="431518" y="980560"/>
                  <a:pt x="442127" y="995147"/>
                </a:cubicBezTo>
                <a:cubicBezTo>
                  <a:pt x="458843" y="1018132"/>
                  <a:pt x="502417" y="1055437"/>
                  <a:pt x="502417" y="1055437"/>
                </a:cubicBezTo>
                <a:cubicBezTo>
                  <a:pt x="510590" y="1079955"/>
                  <a:pt x="513084" y="1096248"/>
                  <a:pt x="532563" y="1115727"/>
                </a:cubicBezTo>
                <a:cubicBezTo>
                  <a:pt x="541102" y="1124266"/>
                  <a:pt x="552660" y="1129125"/>
                  <a:pt x="562708" y="1135824"/>
                </a:cubicBezTo>
                <a:cubicBezTo>
                  <a:pt x="566057" y="1145872"/>
                  <a:pt x="568019" y="1156495"/>
                  <a:pt x="572756" y="1165969"/>
                </a:cubicBezTo>
                <a:cubicBezTo>
                  <a:pt x="586745" y="1193947"/>
                  <a:pt x="600776" y="1204037"/>
                  <a:pt x="622998" y="1226259"/>
                </a:cubicBezTo>
                <a:cubicBezTo>
                  <a:pt x="626347" y="1236307"/>
                  <a:pt x="627902" y="1247145"/>
                  <a:pt x="633046" y="1256404"/>
                </a:cubicBezTo>
                <a:cubicBezTo>
                  <a:pt x="679935" y="1340806"/>
                  <a:pt x="661952" y="1315440"/>
                  <a:pt x="763675" y="1326742"/>
                </a:cubicBezTo>
                <a:cubicBezTo>
                  <a:pt x="770374" y="1336790"/>
                  <a:pt x="774683" y="1348935"/>
                  <a:pt x="783771" y="1356887"/>
                </a:cubicBezTo>
                <a:cubicBezTo>
                  <a:pt x="801948" y="1372792"/>
                  <a:pt x="844061" y="1397081"/>
                  <a:pt x="844061" y="1397081"/>
                </a:cubicBezTo>
                <a:cubicBezTo>
                  <a:pt x="847411" y="1407129"/>
                  <a:pt x="849373" y="1417752"/>
                  <a:pt x="854110" y="1427226"/>
                </a:cubicBezTo>
                <a:cubicBezTo>
                  <a:pt x="865447" y="1449901"/>
                  <a:pt x="879616" y="1468192"/>
                  <a:pt x="904352" y="1477468"/>
                </a:cubicBezTo>
                <a:cubicBezTo>
                  <a:pt x="920343" y="1483465"/>
                  <a:pt x="937846" y="1484167"/>
                  <a:pt x="954593" y="1487516"/>
                </a:cubicBezTo>
                <a:cubicBezTo>
                  <a:pt x="981389" y="1484167"/>
                  <a:pt x="1012511" y="1492447"/>
                  <a:pt x="1034980" y="1477468"/>
                </a:cubicBezTo>
                <a:cubicBezTo>
                  <a:pt x="1049191" y="1467994"/>
                  <a:pt x="1042431" y="1444106"/>
                  <a:pt x="1045028" y="1427226"/>
                </a:cubicBezTo>
                <a:cubicBezTo>
                  <a:pt x="1049134" y="1400536"/>
                  <a:pt x="1051727" y="1373635"/>
                  <a:pt x="1055077" y="1346839"/>
                </a:cubicBezTo>
                <a:cubicBezTo>
                  <a:pt x="1121727" y="1391273"/>
                  <a:pt x="1102062" y="1366894"/>
                  <a:pt x="1225899" y="1376984"/>
                </a:cubicBezTo>
                <a:cubicBezTo>
                  <a:pt x="1349736" y="1387074"/>
                  <a:pt x="1613879" y="1404032"/>
                  <a:pt x="1798099" y="1407381"/>
                </a:cubicBezTo>
                <a:cubicBezTo>
                  <a:pt x="1865088" y="1410731"/>
                  <a:pt x="1853357" y="1600554"/>
                  <a:pt x="1911133" y="1600575"/>
                </a:cubicBezTo>
                <a:cubicBezTo>
                  <a:pt x="1968909" y="1600596"/>
                  <a:pt x="2088142" y="1446449"/>
                  <a:pt x="2144758" y="1407509"/>
                </a:cubicBezTo>
                <a:cubicBezTo>
                  <a:pt x="2201374" y="1368569"/>
                  <a:pt x="2193890" y="1370285"/>
                  <a:pt x="2250831" y="1366936"/>
                </a:cubicBezTo>
                <a:cubicBezTo>
                  <a:pt x="2264229" y="1370285"/>
                  <a:pt x="2277628" y="1376824"/>
                  <a:pt x="2291024" y="1376984"/>
                </a:cubicBezTo>
                <a:cubicBezTo>
                  <a:pt x="2304420" y="1377144"/>
                  <a:pt x="2311950" y="1366724"/>
                  <a:pt x="2331210" y="1367896"/>
                </a:cubicBezTo>
                <a:cubicBezTo>
                  <a:pt x="2350470" y="1369068"/>
                  <a:pt x="2387324" y="1379086"/>
                  <a:pt x="2406584" y="1384017"/>
                </a:cubicBezTo>
                <a:cubicBezTo>
                  <a:pt x="2425844" y="1388948"/>
                  <a:pt x="2462253" y="1401823"/>
                  <a:pt x="2491979" y="1405328"/>
                </a:cubicBezTo>
                <a:cubicBezTo>
                  <a:pt x="2521705" y="1408833"/>
                  <a:pt x="2541814" y="1402845"/>
                  <a:pt x="2584940" y="1405047"/>
                </a:cubicBezTo>
                <a:cubicBezTo>
                  <a:pt x="2628066" y="1407249"/>
                  <a:pt x="2677475" y="1407822"/>
                  <a:pt x="2705527" y="1410691"/>
                </a:cubicBezTo>
                <a:cubicBezTo>
                  <a:pt x="2733579" y="1413560"/>
                  <a:pt x="2737764" y="1419760"/>
                  <a:pt x="2753254" y="1422262"/>
                </a:cubicBezTo>
                <a:cubicBezTo>
                  <a:pt x="2768744" y="1424764"/>
                  <a:pt x="2788421" y="1432403"/>
                  <a:pt x="2798469" y="1425704"/>
                </a:cubicBezTo>
                <a:cubicBezTo>
                  <a:pt x="2818565" y="1428206"/>
                  <a:pt x="2817725" y="1433671"/>
                  <a:pt x="2873828" y="1437274"/>
                </a:cubicBezTo>
                <a:lnTo>
                  <a:pt x="3135086" y="1447323"/>
                </a:lnTo>
                <a:cubicBezTo>
                  <a:pt x="3206402" y="1449018"/>
                  <a:pt x="3233658" y="1456703"/>
                  <a:pt x="3294188" y="1455294"/>
                </a:cubicBezTo>
                <a:cubicBezTo>
                  <a:pt x="3354718" y="1453885"/>
                  <a:pt x="3470307" y="1433741"/>
                  <a:pt x="3498268" y="1438871"/>
                </a:cubicBezTo>
                <a:cubicBezTo>
                  <a:pt x="3526229" y="1444001"/>
                  <a:pt x="3540143" y="1434986"/>
                  <a:pt x="3559903" y="1431146"/>
                </a:cubicBezTo>
                <a:cubicBezTo>
                  <a:pt x="3579663" y="1427306"/>
                  <a:pt x="3604828" y="1389759"/>
                  <a:pt x="3616828" y="1415833"/>
                </a:cubicBezTo>
                <a:cubicBezTo>
                  <a:pt x="3628828" y="1441907"/>
                  <a:pt x="3610876" y="1564848"/>
                  <a:pt x="3631905" y="1587588"/>
                </a:cubicBezTo>
                <a:cubicBezTo>
                  <a:pt x="3652934" y="1610328"/>
                  <a:pt x="3703875" y="1580467"/>
                  <a:pt x="3743002" y="1552276"/>
                </a:cubicBezTo>
                <a:cubicBezTo>
                  <a:pt x="3782129" y="1524085"/>
                  <a:pt x="3828007" y="1440704"/>
                  <a:pt x="3866669" y="1418440"/>
                </a:cubicBezTo>
                <a:cubicBezTo>
                  <a:pt x="3905331" y="1396176"/>
                  <a:pt x="3964928" y="1425393"/>
                  <a:pt x="3974976" y="1418694"/>
                </a:cubicBezTo>
                <a:lnTo>
                  <a:pt x="4118156" y="1408392"/>
                </a:lnTo>
                <a:cubicBezTo>
                  <a:pt x="4140346" y="1409779"/>
                  <a:pt x="4175357" y="1404437"/>
                  <a:pt x="4199639" y="1404087"/>
                </a:cubicBezTo>
                <a:cubicBezTo>
                  <a:pt x="4223921" y="1403737"/>
                  <a:pt x="4235238" y="1406353"/>
                  <a:pt x="4263850" y="1406290"/>
                </a:cubicBezTo>
                <a:cubicBezTo>
                  <a:pt x="4292462" y="1406227"/>
                  <a:pt x="4341723" y="1403569"/>
                  <a:pt x="4371310" y="1403709"/>
                </a:cubicBezTo>
                <a:cubicBezTo>
                  <a:pt x="4400897" y="1403849"/>
                  <a:pt x="4422995" y="1401535"/>
                  <a:pt x="4441371" y="1407129"/>
                </a:cubicBezTo>
                <a:cubicBezTo>
                  <a:pt x="4459747" y="1412723"/>
                  <a:pt x="4468167" y="1427226"/>
                  <a:pt x="4481565" y="1437274"/>
                </a:cubicBezTo>
                <a:cubicBezTo>
                  <a:pt x="4484914" y="1447322"/>
                  <a:pt x="4484996" y="1459148"/>
                  <a:pt x="4491613" y="1467419"/>
                </a:cubicBezTo>
                <a:cubicBezTo>
                  <a:pt x="4505780" y="1485128"/>
                  <a:pt x="4532044" y="1490945"/>
                  <a:pt x="4551903" y="1497564"/>
                </a:cubicBezTo>
                <a:cubicBezTo>
                  <a:pt x="4572000" y="1517661"/>
                  <a:pt x="4567108" y="1546729"/>
                  <a:pt x="4612193" y="1557854"/>
                </a:cubicBezTo>
                <a:cubicBezTo>
                  <a:pt x="4657278" y="1568979"/>
                  <a:pt x="4668286" y="1577158"/>
                  <a:pt x="4822411" y="1564315"/>
                </a:cubicBezTo>
                <a:cubicBezTo>
                  <a:pt x="4893080" y="1540757"/>
                  <a:pt x="4882103" y="1423444"/>
                  <a:pt x="4964869" y="1398583"/>
                </a:cubicBezTo>
                <a:cubicBezTo>
                  <a:pt x="5047635" y="1373722"/>
                  <a:pt x="5237941" y="1410791"/>
                  <a:pt x="5319006" y="1415151"/>
                </a:cubicBezTo>
                <a:cubicBezTo>
                  <a:pt x="5400071" y="1419511"/>
                  <a:pt x="5437669" y="1425020"/>
                  <a:pt x="5451260" y="1424743"/>
                </a:cubicBezTo>
                <a:cubicBezTo>
                  <a:pt x="5461308" y="1421394"/>
                  <a:pt x="5525397" y="1392915"/>
                  <a:pt x="5579355" y="1414695"/>
                </a:cubicBezTo>
                <a:cubicBezTo>
                  <a:pt x="5633313" y="1436475"/>
                  <a:pt x="5730355" y="1528942"/>
                  <a:pt x="5775010" y="1555421"/>
                </a:cubicBezTo>
                <a:cubicBezTo>
                  <a:pt x="5819665" y="1581900"/>
                  <a:pt x="5818071" y="1576427"/>
                  <a:pt x="5847285" y="1573567"/>
                </a:cubicBezTo>
                <a:cubicBezTo>
                  <a:pt x="5876499" y="1570707"/>
                  <a:pt x="5914981" y="1560977"/>
                  <a:pt x="5950293" y="1538262"/>
                </a:cubicBezTo>
                <a:cubicBezTo>
                  <a:pt x="5985605" y="1515547"/>
                  <a:pt x="6029289" y="1459129"/>
                  <a:pt x="6059156" y="1437274"/>
                </a:cubicBezTo>
                <a:cubicBezTo>
                  <a:pt x="6089023" y="1415419"/>
                  <a:pt x="6102592" y="1410972"/>
                  <a:pt x="6129494" y="1407129"/>
                </a:cubicBezTo>
                <a:cubicBezTo>
                  <a:pt x="6162817" y="1402368"/>
                  <a:pt x="6196483" y="1400430"/>
                  <a:pt x="6229978" y="1397081"/>
                </a:cubicBezTo>
                <a:cubicBezTo>
                  <a:pt x="6327535" y="1415924"/>
                  <a:pt x="6532293" y="1535260"/>
                  <a:pt x="6714838" y="1520187"/>
                </a:cubicBezTo>
                <a:lnTo>
                  <a:pt x="7325248" y="1306646"/>
                </a:lnTo>
                <a:cubicBezTo>
                  <a:pt x="7398942" y="1269799"/>
                  <a:pt x="7329975" y="1299876"/>
                  <a:pt x="7415683" y="1276501"/>
                </a:cubicBezTo>
                <a:cubicBezTo>
                  <a:pt x="7436121" y="1270927"/>
                  <a:pt x="7455877" y="1263103"/>
                  <a:pt x="7475974" y="1256404"/>
                </a:cubicBezTo>
                <a:lnTo>
                  <a:pt x="7506119" y="1246356"/>
                </a:lnTo>
                <a:cubicBezTo>
                  <a:pt x="7559704" y="1165974"/>
                  <a:pt x="7489377" y="1263096"/>
                  <a:pt x="7556360" y="1196114"/>
                </a:cubicBezTo>
                <a:cubicBezTo>
                  <a:pt x="7564900" y="1187575"/>
                  <a:pt x="7567918" y="1174508"/>
                  <a:pt x="7576457" y="1165969"/>
                </a:cubicBezTo>
                <a:cubicBezTo>
                  <a:pt x="7584996" y="1157430"/>
                  <a:pt x="7597324" y="1153603"/>
                  <a:pt x="7606602" y="1145872"/>
                </a:cubicBezTo>
                <a:cubicBezTo>
                  <a:pt x="7657915" y="1103111"/>
                  <a:pt x="7611880" y="1121944"/>
                  <a:pt x="7676941" y="1105679"/>
                </a:cubicBezTo>
                <a:cubicBezTo>
                  <a:pt x="7686989" y="1095631"/>
                  <a:pt x="7696169" y="1084631"/>
                  <a:pt x="7707086" y="1075534"/>
                </a:cubicBezTo>
                <a:cubicBezTo>
                  <a:pt x="7716364" y="1067803"/>
                  <a:pt x="7729500" y="1064715"/>
                  <a:pt x="7737231" y="1055437"/>
                </a:cubicBezTo>
                <a:cubicBezTo>
                  <a:pt x="7746820" y="1043929"/>
                  <a:pt x="7748621" y="1027432"/>
                  <a:pt x="7757327" y="1015243"/>
                </a:cubicBezTo>
                <a:cubicBezTo>
                  <a:pt x="7765587" y="1003679"/>
                  <a:pt x="7778224" y="995887"/>
                  <a:pt x="7787472" y="985098"/>
                </a:cubicBezTo>
                <a:cubicBezTo>
                  <a:pt x="7798371" y="972383"/>
                  <a:pt x="7807569" y="958303"/>
                  <a:pt x="7817617" y="944905"/>
                </a:cubicBezTo>
                <a:cubicBezTo>
                  <a:pt x="7820967" y="928158"/>
                  <a:pt x="7823524" y="911232"/>
                  <a:pt x="7827666" y="894663"/>
                </a:cubicBezTo>
                <a:cubicBezTo>
                  <a:pt x="7830235" y="884387"/>
                  <a:pt x="7836476" y="875037"/>
                  <a:pt x="7837714" y="864518"/>
                </a:cubicBezTo>
                <a:cubicBezTo>
                  <a:pt x="7843207" y="817828"/>
                  <a:pt x="7840034" y="770213"/>
                  <a:pt x="7847763" y="723841"/>
                </a:cubicBezTo>
                <a:cubicBezTo>
                  <a:pt x="7850226" y="709066"/>
                  <a:pt x="7861958" y="697416"/>
                  <a:pt x="7867859" y="683648"/>
                </a:cubicBezTo>
                <a:cubicBezTo>
                  <a:pt x="7872031" y="673912"/>
                  <a:pt x="7874558" y="663551"/>
                  <a:pt x="7877908" y="653503"/>
                </a:cubicBezTo>
                <a:cubicBezTo>
                  <a:pt x="7881257" y="609960"/>
                  <a:pt x="7881145" y="566011"/>
                  <a:pt x="7887956" y="522874"/>
                </a:cubicBezTo>
                <a:cubicBezTo>
                  <a:pt x="7891260" y="501949"/>
                  <a:pt x="7901354" y="482681"/>
                  <a:pt x="7908053" y="462584"/>
                </a:cubicBezTo>
                <a:lnTo>
                  <a:pt x="7928149" y="402294"/>
                </a:lnTo>
                <a:cubicBezTo>
                  <a:pt x="7931499" y="392246"/>
                  <a:pt x="7932323" y="380962"/>
                  <a:pt x="7938198" y="372149"/>
                </a:cubicBezTo>
                <a:cubicBezTo>
                  <a:pt x="7944897" y="362101"/>
                  <a:pt x="7953389" y="353040"/>
                  <a:pt x="7958294" y="342004"/>
                </a:cubicBezTo>
                <a:cubicBezTo>
                  <a:pt x="8005277" y="236292"/>
                  <a:pt x="7956915" y="326044"/>
                  <a:pt x="7988439" y="231472"/>
                </a:cubicBezTo>
                <a:cubicBezTo>
                  <a:pt x="7993176" y="217262"/>
                  <a:pt x="8002635" y="205047"/>
                  <a:pt x="8008536" y="191279"/>
                </a:cubicBezTo>
                <a:cubicBezTo>
                  <a:pt x="8012709" y="181544"/>
                  <a:pt x="8015235" y="171182"/>
                  <a:pt x="8018585" y="161134"/>
                </a:cubicBezTo>
                <a:cubicBezTo>
                  <a:pt x="8021311" y="144778"/>
                  <a:pt x="8026902" y="91900"/>
                  <a:pt x="8038681" y="70698"/>
                </a:cubicBezTo>
                <a:cubicBezTo>
                  <a:pt x="8069329" y="15533"/>
                  <a:pt x="8062724" y="11934"/>
                  <a:pt x="8109020" y="360"/>
                </a:cubicBezTo>
                <a:cubicBezTo>
                  <a:pt x="8112269" y="-452"/>
                  <a:pt x="8115719" y="360"/>
                  <a:pt x="8119068" y="360"/>
                </a:cubicBezTo>
              </a:path>
            </a:pathLst>
          </a:custGeom>
          <a:noFill/>
          <a:ln w="25400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Freeform 124"/>
          <p:cNvSpPr/>
          <p:nvPr/>
        </p:nvSpPr>
        <p:spPr>
          <a:xfrm rot="11837599">
            <a:off x="754126" y="5865606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35" name="Group 134"/>
          <p:cNvGrpSpPr/>
          <p:nvPr/>
        </p:nvGrpSpPr>
        <p:grpSpPr>
          <a:xfrm flipH="1">
            <a:off x="8238127" y="4743728"/>
            <a:ext cx="299376" cy="643651"/>
            <a:chOff x="1863549" y="935838"/>
            <a:chExt cx="1116121" cy="2280215"/>
          </a:xfrm>
        </p:grpSpPr>
        <p:sp>
          <p:nvSpPr>
            <p:cNvPr id="136" name="Rectangle 135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616299" y="5522228"/>
            <a:ext cx="197552" cy="151571"/>
            <a:chOff x="3516923" y="5889356"/>
            <a:chExt cx="331596" cy="213394"/>
          </a:xfrm>
        </p:grpSpPr>
        <p:sp>
          <p:nvSpPr>
            <p:cNvPr id="142" name="Freeform 141"/>
            <p:cNvSpPr/>
            <p:nvPr/>
          </p:nvSpPr>
          <p:spPr>
            <a:xfrm>
              <a:off x="3516923" y="5918479"/>
              <a:ext cx="331596" cy="184271"/>
            </a:xfrm>
            <a:custGeom>
              <a:avLst/>
              <a:gdLst>
                <a:gd name="connsiteX0" fmla="*/ 102845 w 303812"/>
                <a:gd name="connsiteY0" fmla="*/ 0 h 200967"/>
                <a:gd name="connsiteX1" fmla="*/ 102845 w 303812"/>
                <a:gd name="connsiteY1" fmla="*/ 0 h 200967"/>
                <a:gd name="connsiteX2" fmla="*/ 42555 w 303812"/>
                <a:gd name="connsiteY2" fmla="*/ 120580 h 200967"/>
                <a:gd name="connsiteX3" fmla="*/ 22458 w 303812"/>
                <a:gd name="connsiteY3" fmla="*/ 130629 h 200967"/>
                <a:gd name="connsiteX4" fmla="*/ 132990 w 303812"/>
                <a:gd name="connsiteY4" fmla="*/ 140677 h 200967"/>
                <a:gd name="connsiteX5" fmla="*/ 143038 w 303812"/>
                <a:gd name="connsiteY5" fmla="*/ 170822 h 200967"/>
                <a:gd name="connsiteX6" fmla="*/ 173183 w 303812"/>
                <a:gd name="connsiteY6" fmla="*/ 200967 h 200967"/>
                <a:gd name="connsiteX7" fmla="*/ 203328 w 303812"/>
                <a:gd name="connsiteY7" fmla="*/ 120580 h 200967"/>
                <a:gd name="connsiteX8" fmla="*/ 233473 w 303812"/>
                <a:gd name="connsiteY8" fmla="*/ 140677 h 200967"/>
                <a:gd name="connsiteX9" fmla="*/ 303812 w 303812"/>
                <a:gd name="connsiteY9" fmla="*/ 150725 h 200967"/>
                <a:gd name="connsiteX10" fmla="*/ 283715 w 303812"/>
                <a:gd name="connsiteY10" fmla="*/ 90435 h 200967"/>
                <a:gd name="connsiteX11" fmla="*/ 243522 w 303812"/>
                <a:gd name="connsiteY11" fmla="*/ 10048 h 200967"/>
                <a:gd name="connsiteX12" fmla="*/ 213377 w 303812"/>
                <a:gd name="connsiteY12" fmla="*/ 10048 h 200967"/>
                <a:gd name="connsiteX13" fmla="*/ 102845 w 303812"/>
                <a:gd name="connsiteY13" fmla="*/ 0 h 20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812" h="200967">
                  <a:moveTo>
                    <a:pt x="102845" y="0"/>
                  </a:moveTo>
                  <a:lnTo>
                    <a:pt x="102845" y="0"/>
                  </a:lnTo>
                  <a:cubicBezTo>
                    <a:pt x="76926" y="69117"/>
                    <a:pt x="83957" y="73264"/>
                    <a:pt x="42555" y="120580"/>
                  </a:cubicBezTo>
                  <a:cubicBezTo>
                    <a:pt x="-25672" y="198553"/>
                    <a:pt x="4275" y="157903"/>
                    <a:pt x="22458" y="130629"/>
                  </a:cubicBezTo>
                  <a:cubicBezTo>
                    <a:pt x="59302" y="133978"/>
                    <a:pt x="97893" y="128978"/>
                    <a:pt x="132990" y="140677"/>
                  </a:cubicBezTo>
                  <a:cubicBezTo>
                    <a:pt x="143038" y="144026"/>
                    <a:pt x="137163" y="162009"/>
                    <a:pt x="143038" y="170822"/>
                  </a:cubicBezTo>
                  <a:cubicBezTo>
                    <a:pt x="150921" y="182646"/>
                    <a:pt x="163135" y="190919"/>
                    <a:pt x="173183" y="200967"/>
                  </a:cubicBezTo>
                  <a:cubicBezTo>
                    <a:pt x="174274" y="195512"/>
                    <a:pt x="181765" y="124892"/>
                    <a:pt x="203328" y="120580"/>
                  </a:cubicBezTo>
                  <a:cubicBezTo>
                    <a:pt x="215170" y="118212"/>
                    <a:pt x="221906" y="137207"/>
                    <a:pt x="233473" y="140677"/>
                  </a:cubicBezTo>
                  <a:cubicBezTo>
                    <a:pt x="256159" y="147483"/>
                    <a:pt x="280366" y="147376"/>
                    <a:pt x="303812" y="150725"/>
                  </a:cubicBezTo>
                  <a:lnTo>
                    <a:pt x="283715" y="90435"/>
                  </a:lnTo>
                  <a:cubicBezTo>
                    <a:pt x="274915" y="64035"/>
                    <a:pt x="265428" y="28303"/>
                    <a:pt x="243522" y="10048"/>
                  </a:cubicBezTo>
                  <a:cubicBezTo>
                    <a:pt x="235803" y="3615"/>
                    <a:pt x="223425" y="10048"/>
                    <a:pt x="213377" y="10048"/>
                  </a:cubicBezTo>
                  <a:lnTo>
                    <a:pt x="10284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3631601" y="5889356"/>
              <a:ext cx="157405" cy="457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285992" y="5146452"/>
            <a:ext cx="197552" cy="151571"/>
            <a:chOff x="3516923" y="5889356"/>
            <a:chExt cx="331596" cy="213394"/>
          </a:xfrm>
        </p:grpSpPr>
        <p:sp>
          <p:nvSpPr>
            <p:cNvPr id="145" name="Freeform 144"/>
            <p:cNvSpPr/>
            <p:nvPr/>
          </p:nvSpPr>
          <p:spPr>
            <a:xfrm>
              <a:off x="3516923" y="5918479"/>
              <a:ext cx="331596" cy="184271"/>
            </a:xfrm>
            <a:custGeom>
              <a:avLst/>
              <a:gdLst>
                <a:gd name="connsiteX0" fmla="*/ 102845 w 303812"/>
                <a:gd name="connsiteY0" fmla="*/ 0 h 200967"/>
                <a:gd name="connsiteX1" fmla="*/ 102845 w 303812"/>
                <a:gd name="connsiteY1" fmla="*/ 0 h 200967"/>
                <a:gd name="connsiteX2" fmla="*/ 42555 w 303812"/>
                <a:gd name="connsiteY2" fmla="*/ 120580 h 200967"/>
                <a:gd name="connsiteX3" fmla="*/ 22458 w 303812"/>
                <a:gd name="connsiteY3" fmla="*/ 130629 h 200967"/>
                <a:gd name="connsiteX4" fmla="*/ 132990 w 303812"/>
                <a:gd name="connsiteY4" fmla="*/ 140677 h 200967"/>
                <a:gd name="connsiteX5" fmla="*/ 143038 w 303812"/>
                <a:gd name="connsiteY5" fmla="*/ 170822 h 200967"/>
                <a:gd name="connsiteX6" fmla="*/ 173183 w 303812"/>
                <a:gd name="connsiteY6" fmla="*/ 200967 h 200967"/>
                <a:gd name="connsiteX7" fmla="*/ 203328 w 303812"/>
                <a:gd name="connsiteY7" fmla="*/ 120580 h 200967"/>
                <a:gd name="connsiteX8" fmla="*/ 233473 w 303812"/>
                <a:gd name="connsiteY8" fmla="*/ 140677 h 200967"/>
                <a:gd name="connsiteX9" fmla="*/ 303812 w 303812"/>
                <a:gd name="connsiteY9" fmla="*/ 150725 h 200967"/>
                <a:gd name="connsiteX10" fmla="*/ 283715 w 303812"/>
                <a:gd name="connsiteY10" fmla="*/ 90435 h 200967"/>
                <a:gd name="connsiteX11" fmla="*/ 243522 w 303812"/>
                <a:gd name="connsiteY11" fmla="*/ 10048 h 200967"/>
                <a:gd name="connsiteX12" fmla="*/ 213377 w 303812"/>
                <a:gd name="connsiteY12" fmla="*/ 10048 h 200967"/>
                <a:gd name="connsiteX13" fmla="*/ 102845 w 303812"/>
                <a:gd name="connsiteY13" fmla="*/ 0 h 20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812" h="200967">
                  <a:moveTo>
                    <a:pt x="102845" y="0"/>
                  </a:moveTo>
                  <a:lnTo>
                    <a:pt x="102845" y="0"/>
                  </a:lnTo>
                  <a:cubicBezTo>
                    <a:pt x="76926" y="69117"/>
                    <a:pt x="83957" y="73264"/>
                    <a:pt x="42555" y="120580"/>
                  </a:cubicBezTo>
                  <a:cubicBezTo>
                    <a:pt x="-25672" y="198553"/>
                    <a:pt x="4275" y="157903"/>
                    <a:pt x="22458" y="130629"/>
                  </a:cubicBezTo>
                  <a:cubicBezTo>
                    <a:pt x="59302" y="133978"/>
                    <a:pt x="97893" y="128978"/>
                    <a:pt x="132990" y="140677"/>
                  </a:cubicBezTo>
                  <a:cubicBezTo>
                    <a:pt x="143038" y="144026"/>
                    <a:pt x="137163" y="162009"/>
                    <a:pt x="143038" y="170822"/>
                  </a:cubicBezTo>
                  <a:cubicBezTo>
                    <a:pt x="150921" y="182646"/>
                    <a:pt x="163135" y="190919"/>
                    <a:pt x="173183" y="200967"/>
                  </a:cubicBezTo>
                  <a:cubicBezTo>
                    <a:pt x="174274" y="195512"/>
                    <a:pt x="181765" y="124892"/>
                    <a:pt x="203328" y="120580"/>
                  </a:cubicBezTo>
                  <a:cubicBezTo>
                    <a:pt x="215170" y="118212"/>
                    <a:pt x="221906" y="137207"/>
                    <a:pt x="233473" y="140677"/>
                  </a:cubicBezTo>
                  <a:cubicBezTo>
                    <a:pt x="256159" y="147483"/>
                    <a:pt x="280366" y="147376"/>
                    <a:pt x="303812" y="150725"/>
                  </a:cubicBezTo>
                  <a:lnTo>
                    <a:pt x="283715" y="90435"/>
                  </a:lnTo>
                  <a:cubicBezTo>
                    <a:pt x="274915" y="64035"/>
                    <a:pt x="265428" y="28303"/>
                    <a:pt x="243522" y="10048"/>
                  </a:cubicBezTo>
                  <a:cubicBezTo>
                    <a:pt x="235803" y="3615"/>
                    <a:pt x="223425" y="10048"/>
                    <a:pt x="213377" y="10048"/>
                  </a:cubicBezTo>
                  <a:lnTo>
                    <a:pt x="10284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3631601" y="5889356"/>
              <a:ext cx="157405" cy="457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 flipH="1">
            <a:off x="321739" y="4722456"/>
            <a:ext cx="299376" cy="643651"/>
            <a:chOff x="1863549" y="935838"/>
            <a:chExt cx="1116121" cy="2280215"/>
          </a:xfrm>
        </p:grpSpPr>
        <p:sp>
          <p:nvSpPr>
            <p:cNvPr id="148" name="Rectangle 147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 flipH="1">
            <a:off x="505729" y="4914347"/>
            <a:ext cx="299376" cy="643651"/>
            <a:chOff x="1863549" y="935838"/>
            <a:chExt cx="1116121" cy="2280215"/>
          </a:xfrm>
        </p:grpSpPr>
        <p:sp>
          <p:nvSpPr>
            <p:cNvPr id="151" name="Rectangle 150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77844" y="5108284"/>
            <a:ext cx="393797" cy="643651"/>
            <a:chOff x="1863549" y="935838"/>
            <a:chExt cx="1116121" cy="2280215"/>
          </a:xfrm>
        </p:grpSpPr>
        <p:sp>
          <p:nvSpPr>
            <p:cNvPr id="154" name="Rectangle 153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 flipH="1">
            <a:off x="8086463" y="5072175"/>
            <a:ext cx="299376" cy="643651"/>
            <a:chOff x="1863549" y="935838"/>
            <a:chExt cx="1116121" cy="2280215"/>
          </a:xfrm>
        </p:grpSpPr>
        <p:sp>
          <p:nvSpPr>
            <p:cNvPr id="157" name="Rectangle 156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 flipH="1">
            <a:off x="7914780" y="5212194"/>
            <a:ext cx="299376" cy="643651"/>
            <a:chOff x="1863549" y="935838"/>
            <a:chExt cx="1116121" cy="2280215"/>
          </a:xfrm>
        </p:grpSpPr>
        <p:sp>
          <p:nvSpPr>
            <p:cNvPr id="160" name="Rectangle 159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 flipH="1">
            <a:off x="163132" y="4495894"/>
            <a:ext cx="299376" cy="643651"/>
            <a:chOff x="1863549" y="935838"/>
            <a:chExt cx="1116121" cy="2280215"/>
          </a:xfrm>
        </p:grpSpPr>
        <p:sp>
          <p:nvSpPr>
            <p:cNvPr id="163" name="Rectangle 162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8365883" y="4280944"/>
            <a:ext cx="333135" cy="643651"/>
            <a:chOff x="1863549" y="935838"/>
            <a:chExt cx="1116121" cy="2280215"/>
          </a:xfrm>
        </p:grpSpPr>
        <p:sp>
          <p:nvSpPr>
            <p:cNvPr id="169" name="Rectangle 168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8464127" y="4797035"/>
            <a:ext cx="197552" cy="151571"/>
            <a:chOff x="3516923" y="5889356"/>
            <a:chExt cx="331596" cy="213394"/>
          </a:xfrm>
        </p:grpSpPr>
        <p:sp>
          <p:nvSpPr>
            <p:cNvPr id="139" name="Freeform 138"/>
            <p:cNvSpPr/>
            <p:nvPr/>
          </p:nvSpPr>
          <p:spPr>
            <a:xfrm>
              <a:off x="3516923" y="5918479"/>
              <a:ext cx="331596" cy="184271"/>
            </a:xfrm>
            <a:custGeom>
              <a:avLst/>
              <a:gdLst>
                <a:gd name="connsiteX0" fmla="*/ 102845 w 303812"/>
                <a:gd name="connsiteY0" fmla="*/ 0 h 200967"/>
                <a:gd name="connsiteX1" fmla="*/ 102845 w 303812"/>
                <a:gd name="connsiteY1" fmla="*/ 0 h 200967"/>
                <a:gd name="connsiteX2" fmla="*/ 42555 w 303812"/>
                <a:gd name="connsiteY2" fmla="*/ 120580 h 200967"/>
                <a:gd name="connsiteX3" fmla="*/ 22458 w 303812"/>
                <a:gd name="connsiteY3" fmla="*/ 130629 h 200967"/>
                <a:gd name="connsiteX4" fmla="*/ 132990 w 303812"/>
                <a:gd name="connsiteY4" fmla="*/ 140677 h 200967"/>
                <a:gd name="connsiteX5" fmla="*/ 143038 w 303812"/>
                <a:gd name="connsiteY5" fmla="*/ 170822 h 200967"/>
                <a:gd name="connsiteX6" fmla="*/ 173183 w 303812"/>
                <a:gd name="connsiteY6" fmla="*/ 200967 h 200967"/>
                <a:gd name="connsiteX7" fmla="*/ 203328 w 303812"/>
                <a:gd name="connsiteY7" fmla="*/ 120580 h 200967"/>
                <a:gd name="connsiteX8" fmla="*/ 233473 w 303812"/>
                <a:gd name="connsiteY8" fmla="*/ 140677 h 200967"/>
                <a:gd name="connsiteX9" fmla="*/ 303812 w 303812"/>
                <a:gd name="connsiteY9" fmla="*/ 150725 h 200967"/>
                <a:gd name="connsiteX10" fmla="*/ 283715 w 303812"/>
                <a:gd name="connsiteY10" fmla="*/ 90435 h 200967"/>
                <a:gd name="connsiteX11" fmla="*/ 243522 w 303812"/>
                <a:gd name="connsiteY11" fmla="*/ 10048 h 200967"/>
                <a:gd name="connsiteX12" fmla="*/ 213377 w 303812"/>
                <a:gd name="connsiteY12" fmla="*/ 10048 h 200967"/>
                <a:gd name="connsiteX13" fmla="*/ 102845 w 303812"/>
                <a:gd name="connsiteY13" fmla="*/ 0 h 20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812" h="200967">
                  <a:moveTo>
                    <a:pt x="102845" y="0"/>
                  </a:moveTo>
                  <a:lnTo>
                    <a:pt x="102845" y="0"/>
                  </a:lnTo>
                  <a:cubicBezTo>
                    <a:pt x="76926" y="69117"/>
                    <a:pt x="83957" y="73264"/>
                    <a:pt x="42555" y="120580"/>
                  </a:cubicBezTo>
                  <a:cubicBezTo>
                    <a:pt x="-25672" y="198553"/>
                    <a:pt x="4275" y="157903"/>
                    <a:pt x="22458" y="130629"/>
                  </a:cubicBezTo>
                  <a:cubicBezTo>
                    <a:pt x="59302" y="133978"/>
                    <a:pt x="97893" y="128978"/>
                    <a:pt x="132990" y="140677"/>
                  </a:cubicBezTo>
                  <a:cubicBezTo>
                    <a:pt x="143038" y="144026"/>
                    <a:pt x="137163" y="162009"/>
                    <a:pt x="143038" y="170822"/>
                  </a:cubicBezTo>
                  <a:cubicBezTo>
                    <a:pt x="150921" y="182646"/>
                    <a:pt x="163135" y="190919"/>
                    <a:pt x="173183" y="200967"/>
                  </a:cubicBezTo>
                  <a:cubicBezTo>
                    <a:pt x="174274" y="195512"/>
                    <a:pt x="181765" y="124892"/>
                    <a:pt x="203328" y="120580"/>
                  </a:cubicBezTo>
                  <a:cubicBezTo>
                    <a:pt x="215170" y="118212"/>
                    <a:pt x="221906" y="137207"/>
                    <a:pt x="233473" y="140677"/>
                  </a:cubicBezTo>
                  <a:cubicBezTo>
                    <a:pt x="256159" y="147483"/>
                    <a:pt x="280366" y="147376"/>
                    <a:pt x="303812" y="150725"/>
                  </a:cubicBezTo>
                  <a:lnTo>
                    <a:pt x="283715" y="90435"/>
                  </a:lnTo>
                  <a:cubicBezTo>
                    <a:pt x="274915" y="64035"/>
                    <a:pt x="265428" y="28303"/>
                    <a:pt x="243522" y="10048"/>
                  </a:cubicBezTo>
                  <a:cubicBezTo>
                    <a:pt x="235803" y="3615"/>
                    <a:pt x="223425" y="10048"/>
                    <a:pt x="213377" y="10048"/>
                  </a:cubicBezTo>
                  <a:lnTo>
                    <a:pt x="10284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3631601" y="5889356"/>
              <a:ext cx="157405" cy="457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05730" y="540962"/>
            <a:ext cx="984735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Stage 0, process-based restoration (2005 to present)</a:t>
            </a:r>
          </a:p>
          <a:p>
            <a:endParaRPr lang="en-US" sz="1100" b="1" dirty="0">
              <a:solidFill>
                <a:prstClr val="black"/>
              </a:solidFill>
            </a:endParaRPr>
          </a:p>
          <a:p>
            <a:r>
              <a:rPr lang="en-US" sz="2400" b="1" dirty="0">
                <a:solidFill>
                  <a:prstClr val="black"/>
                </a:solidFill>
              </a:rPr>
              <a:t>Advantages: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Process and function fully addressed for entire floodplain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Water table restored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Template created for native vegetation recovery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Patch complexity maximized &amp; change anticipated over time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Large storms welcome (stream energy addressed)</a:t>
            </a:r>
          </a:p>
          <a:p>
            <a:endParaRPr lang="en-US" sz="1100" b="1" dirty="0">
              <a:solidFill>
                <a:prstClr val="black"/>
              </a:solidFill>
            </a:endParaRPr>
          </a:p>
          <a:p>
            <a:r>
              <a:rPr lang="en-US" sz="2400" b="1" dirty="0">
                <a:solidFill>
                  <a:prstClr val="black"/>
                </a:solidFill>
              </a:rPr>
              <a:t>Disadvantages: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High level of disturbance initially – turbidity during construction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Tough to monitor with traditional surveys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Social acceptance for a new technique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93838" y="73571"/>
            <a:ext cx="3472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Restoration Solutions:</a:t>
            </a:r>
          </a:p>
        </p:txBody>
      </p:sp>
      <p:sp>
        <p:nvSpPr>
          <p:cNvPr id="7" name="Freeform 6"/>
          <p:cNvSpPr/>
          <p:nvPr/>
        </p:nvSpPr>
        <p:spPr>
          <a:xfrm>
            <a:off x="3859082" y="5661751"/>
            <a:ext cx="1177871" cy="431993"/>
          </a:xfrm>
          <a:custGeom>
            <a:avLst/>
            <a:gdLst>
              <a:gd name="connsiteX0" fmla="*/ 0 w 1177871"/>
              <a:gd name="connsiteY0" fmla="*/ 393247 h 431993"/>
              <a:gd name="connsiteX1" fmla="*/ 170481 w 1177871"/>
              <a:gd name="connsiteY1" fmla="*/ 246013 h 431993"/>
              <a:gd name="connsiteX2" fmla="*/ 271220 w 1177871"/>
              <a:gd name="connsiteY2" fmla="*/ 75532 h 431993"/>
              <a:gd name="connsiteX3" fmla="*/ 441702 w 1177871"/>
              <a:gd name="connsiteY3" fmla="*/ 5789 h 431993"/>
              <a:gd name="connsiteX4" fmla="*/ 681925 w 1177871"/>
              <a:gd name="connsiteY4" fmla="*/ 5789 h 431993"/>
              <a:gd name="connsiteX5" fmla="*/ 860156 w 1177871"/>
              <a:gd name="connsiteY5" fmla="*/ 21288 h 431993"/>
              <a:gd name="connsiteX6" fmla="*/ 1046136 w 1177871"/>
              <a:gd name="connsiteY6" fmla="*/ 137525 h 431993"/>
              <a:gd name="connsiteX7" fmla="*/ 1146875 w 1177871"/>
              <a:gd name="connsiteY7" fmla="*/ 269261 h 431993"/>
              <a:gd name="connsiteX8" fmla="*/ 1177871 w 1177871"/>
              <a:gd name="connsiteY8" fmla="*/ 431993 h 43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7871" h="431993">
                <a:moveTo>
                  <a:pt x="0" y="393247"/>
                </a:moveTo>
                <a:cubicBezTo>
                  <a:pt x="62639" y="346106"/>
                  <a:pt x="125278" y="298965"/>
                  <a:pt x="170481" y="246013"/>
                </a:cubicBezTo>
                <a:cubicBezTo>
                  <a:pt x="215684" y="193060"/>
                  <a:pt x="226017" y="115569"/>
                  <a:pt x="271220" y="75532"/>
                </a:cubicBezTo>
                <a:cubicBezTo>
                  <a:pt x="316423" y="35495"/>
                  <a:pt x="373251" y="17413"/>
                  <a:pt x="441702" y="5789"/>
                </a:cubicBezTo>
                <a:cubicBezTo>
                  <a:pt x="510153" y="-5835"/>
                  <a:pt x="612183" y="3206"/>
                  <a:pt x="681925" y="5789"/>
                </a:cubicBezTo>
                <a:cubicBezTo>
                  <a:pt x="751667" y="8372"/>
                  <a:pt x="799454" y="-668"/>
                  <a:pt x="860156" y="21288"/>
                </a:cubicBezTo>
                <a:cubicBezTo>
                  <a:pt x="920858" y="43244"/>
                  <a:pt x="998350" y="96196"/>
                  <a:pt x="1046136" y="137525"/>
                </a:cubicBezTo>
                <a:cubicBezTo>
                  <a:pt x="1093923" y="178854"/>
                  <a:pt x="1124919" y="220183"/>
                  <a:pt x="1146875" y="269261"/>
                </a:cubicBezTo>
                <a:cubicBezTo>
                  <a:pt x="1168831" y="318339"/>
                  <a:pt x="1173351" y="375166"/>
                  <a:pt x="1177871" y="431993"/>
                </a:cubicBezTo>
              </a:path>
            </a:pathLst>
          </a:cu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034227" y="6035922"/>
            <a:ext cx="894303" cy="709115"/>
          </a:xfrm>
          <a:custGeom>
            <a:avLst/>
            <a:gdLst>
              <a:gd name="connsiteX0" fmla="*/ 0 w 894303"/>
              <a:gd name="connsiteY0" fmla="*/ 90435 h 709115"/>
              <a:gd name="connsiteX1" fmla="*/ 30145 w 894303"/>
              <a:gd name="connsiteY1" fmla="*/ 311499 h 709115"/>
              <a:gd name="connsiteX2" fmla="*/ 40194 w 894303"/>
              <a:gd name="connsiteY2" fmla="*/ 572756 h 709115"/>
              <a:gd name="connsiteX3" fmla="*/ 90435 w 894303"/>
              <a:gd name="connsiteY3" fmla="*/ 693336 h 709115"/>
              <a:gd name="connsiteX4" fmla="*/ 381838 w 894303"/>
              <a:gd name="connsiteY4" fmla="*/ 693336 h 709115"/>
              <a:gd name="connsiteX5" fmla="*/ 733530 w 894303"/>
              <a:gd name="connsiteY5" fmla="*/ 703385 h 709115"/>
              <a:gd name="connsiteX6" fmla="*/ 854110 w 894303"/>
              <a:gd name="connsiteY6" fmla="*/ 592853 h 709115"/>
              <a:gd name="connsiteX7" fmla="*/ 834013 w 894303"/>
              <a:gd name="connsiteY7" fmla="*/ 251209 h 709115"/>
              <a:gd name="connsiteX8" fmla="*/ 854110 w 894303"/>
              <a:gd name="connsiteY8" fmla="*/ 80387 h 709115"/>
              <a:gd name="connsiteX9" fmla="*/ 894303 w 894303"/>
              <a:gd name="connsiteY9" fmla="*/ 0 h 70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4303" h="709115">
                <a:moveTo>
                  <a:pt x="0" y="90435"/>
                </a:moveTo>
                <a:cubicBezTo>
                  <a:pt x="11723" y="160773"/>
                  <a:pt x="23446" y="231112"/>
                  <a:pt x="30145" y="311499"/>
                </a:cubicBezTo>
                <a:cubicBezTo>
                  <a:pt x="36844" y="391886"/>
                  <a:pt x="30146" y="509117"/>
                  <a:pt x="40194" y="572756"/>
                </a:cubicBezTo>
                <a:cubicBezTo>
                  <a:pt x="50242" y="636396"/>
                  <a:pt x="33494" y="673239"/>
                  <a:pt x="90435" y="693336"/>
                </a:cubicBezTo>
                <a:cubicBezTo>
                  <a:pt x="147376" y="713433"/>
                  <a:pt x="274656" y="691661"/>
                  <a:pt x="381838" y="693336"/>
                </a:cubicBezTo>
                <a:cubicBezTo>
                  <a:pt x="489020" y="695011"/>
                  <a:pt x="654818" y="720132"/>
                  <a:pt x="733530" y="703385"/>
                </a:cubicBezTo>
                <a:cubicBezTo>
                  <a:pt x="812242" y="686638"/>
                  <a:pt x="837363" y="668216"/>
                  <a:pt x="854110" y="592853"/>
                </a:cubicBezTo>
                <a:cubicBezTo>
                  <a:pt x="870857" y="517490"/>
                  <a:pt x="834013" y="336620"/>
                  <a:pt x="834013" y="251209"/>
                </a:cubicBezTo>
                <a:cubicBezTo>
                  <a:pt x="834013" y="165798"/>
                  <a:pt x="844062" y="122255"/>
                  <a:pt x="854110" y="80387"/>
                </a:cubicBezTo>
                <a:cubicBezTo>
                  <a:pt x="864158" y="38519"/>
                  <a:pt x="879230" y="19259"/>
                  <a:pt x="894303" y="0"/>
                </a:cubicBezTo>
              </a:path>
            </a:pathLst>
          </a:cu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036758" y="5947381"/>
            <a:ext cx="6650403" cy="258372"/>
          </a:xfrm>
          <a:prstGeom prst="rect">
            <a:avLst/>
          </a:prstGeom>
          <a:noFill/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121834" y="5605543"/>
            <a:ext cx="1976033" cy="480448"/>
          </a:xfrm>
          <a:custGeom>
            <a:avLst/>
            <a:gdLst>
              <a:gd name="connsiteX0" fmla="*/ 0 w 1976033"/>
              <a:gd name="connsiteY0" fmla="*/ 480448 h 480448"/>
              <a:gd name="connsiteX1" fmla="*/ 286718 w 1976033"/>
              <a:gd name="connsiteY1" fmla="*/ 480448 h 480448"/>
              <a:gd name="connsiteX2" fmla="*/ 534691 w 1976033"/>
              <a:gd name="connsiteY2" fmla="*/ 15499 h 480448"/>
              <a:gd name="connsiteX3" fmla="*/ 1836549 w 1976033"/>
              <a:gd name="connsiteY3" fmla="*/ 0 h 480448"/>
              <a:gd name="connsiteX4" fmla="*/ 1976033 w 1976033"/>
              <a:gd name="connsiteY4" fmla="*/ 162732 h 48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6033" h="480448">
                <a:moveTo>
                  <a:pt x="0" y="480448"/>
                </a:moveTo>
                <a:lnTo>
                  <a:pt x="286718" y="480448"/>
                </a:lnTo>
                <a:lnTo>
                  <a:pt x="534691" y="15499"/>
                </a:lnTo>
                <a:lnTo>
                  <a:pt x="1836549" y="0"/>
                </a:lnTo>
                <a:lnTo>
                  <a:pt x="1976033" y="162732"/>
                </a:lnTo>
              </a:path>
            </a:pathLst>
          </a:cu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Freeform 101"/>
          <p:cNvSpPr/>
          <p:nvPr/>
        </p:nvSpPr>
        <p:spPr>
          <a:xfrm rot="8884790" flipH="1" flipV="1">
            <a:off x="6991138" y="5808484"/>
            <a:ext cx="832387" cy="343315"/>
          </a:xfrm>
          <a:custGeom>
            <a:avLst/>
            <a:gdLst>
              <a:gd name="connsiteX0" fmla="*/ 76200 w 1920240"/>
              <a:gd name="connsiteY0" fmla="*/ 213360 h 365760"/>
              <a:gd name="connsiteX1" fmla="*/ 1524000 w 1920240"/>
              <a:gd name="connsiteY1" fmla="*/ 220980 h 365760"/>
              <a:gd name="connsiteX2" fmla="*/ 1706880 w 1920240"/>
              <a:gd name="connsiteY2" fmla="*/ 0 h 365760"/>
              <a:gd name="connsiteX3" fmla="*/ 1638300 w 1920240"/>
              <a:gd name="connsiteY3" fmla="*/ 190500 h 365760"/>
              <a:gd name="connsiteX4" fmla="*/ 1836420 w 1920240"/>
              <a:gd name="connsiteY4" fmla="*/ 167640 h 365760"/>
              <a:gd name="connsiteX5" fmla="*/ 1661160 w 1920240"/>
              <a:gd name="connsiteY5" fmla="*/ 259080 h 365760"/>
              <a:gd name="connsiteX6" fmla="*/ 1920240 w 1920240"/>
              <a:gd name="connsiteY6" fmla="*/ 365760 h 365760"/>
              <a:gd name="connsiteX7" fmla="*/ 1844040 w 1920240"/>
              <a:gd name="connsiteY7" fmla="*/ 365760 h 365760"/>
              <a:gd name="connsiteX8" fmla="*/ 1592580 w 1920240"/>
              <a:gd name="connsiteY8" fmla="*/ 304800 h 365760"/>
              <a:gd name="connsiteX9" fmla="*/ 0 w 1920240"/>
              <a:gd name="connsiteY9" fmla="*/ 281940 h 365760"/>
              <a:gd name="connsiteX10" fmla="*/ 76200 w 1920240"/>
              <a:gd name="connsiteY10" fmla="*/ 2133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0240" h="365760">
                <a:moveTo>
                  <a:pt x="76200" y="213360"/>
                </a:moveTo>
                <a:lnTo>
                  <a:pt x="1524000" y="220980"/>
                </a:lnTo>
                <a:lnTo>
                  <a:pt x="1706880" y="0"/>
                </a:lnTo>
                <a:lnTo>
                  <a:pt x="1638300" y="190500"/>
                </a:lnTo>
                <a:lnTo>
                  <a:pt x="1836420" y="167640"/>
                </a:lnTo>
                <a:lnTo>
                  <a:pt x="1661160" y="259080"/>
                </a:lnTo>
                <a:lnTo>
                  <a:pt x="1920240" y="365760"/>
                </a:lnTo>
                <a:lnTo>
                  <a:pt x="1844040" y="365760"/>
                </a:lnTo>
                <a:lnTo>
                  <a:pt x="1592580" y="304800"/>
                </a:lnTo>
                <a:lnTo>
                  <a:pt x="0" y="281940"/>
                </a:lnTo>
                <a:lnTo>
                  <a:pt x="76200" y="21336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Freeform 102"/>
          <p:cNvSpPr/>
          <p:nvPr/>
        </p:nvSpPr>
        <p:spPr>
          <a:xfrm rot="630104">
            <a:off x="3895242" y="5964439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Freeform 103"/>
          <p:cNvSpPr/>
          <p:nvPr/>
        </p:nvSpPr>
        <p:spPr>
          <a:xfrm rot="20542348">
            <a:off x="872365" y="5745061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Freeform 104"/>
          <p:cNvSpPr/>
          <p:nvPr/>
        </p:nvSpPr>
        <p:spPr>
          <a:xfrm rot="11837599">
            <a:off x="754126" y="5865606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Freeform 106"/>
          <p:cNvSpPr/>
          <p:nvPr/>
        </p:nvSpPr>
        <p:spPr>
          <a:xfrm rot="11773917">
            <a:off x="2624855" y="5869714"/>
            <a:ext cx="675681" cy="231079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Freeform 107"/>
          <p:cNvSpPr/>
          <p:nvPr/>
        </p:nvSpPr>
        <p:spPr>
          <a:xfrm rot="10800000">
            <a:off x="2331111" y="5855529"/>
            <a:ext cx="1248364" cy="360785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Freeform 108"/>
          <p:cNvSpPr/>
          <p:nvPr/>
        </p:nvSpPr>
        <p:spPr>
          <a:xfrm rot="20219124">
            <a:off x="2903042" y="5921473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Freeform 109"/>
          <p:cNvSpPr/>
          <p:nvPr/>
        </p:nvSpPr>
        <p:spPr>
          <a:xfrm rot="18644437">
            <a:off x="2486971" y="5909904"/>
            <a:ext cx="728983" cy="314411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1" name="Freeform 110"/>
          <p:cNvSpPr/>
          <p:nvPr/>
        </p:nvSpPr>
        <p:spPr>
          <a:xfrm rot="20680444">
            <a:off x="4068453" y="5921110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Freeform 111"/>
          <p:cNvSpPr/>
          <p:nvPr/>
        </p:nvSpPr>
        <p:spPr>
          <a:xfrm rot="19837921">
            <a:off x="4219923" y="5996371"/>
            <a:ext cx="675681" cy="134659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Freeform 113"/>
          <p:cNvSpPr/>
          <p:nvPr/>
        </p:nvSpPr>
        <p:spPr>
          <a:xfrm rot="18644437">
            <a:off x="5440351" y="5789600"/>
            <a:ext cx="728983" cy="314411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1" name="Freeform 100"/>
          <p:cNvSpPr/>
          <p:nvPr/>
        </p:nvSpPr>
        <p:spPr>
          <a:xfrm rot="10800000">
            <a:off x="5165277" y="5730441"/>
            <a:ext cx="2220457" cy="473159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Freeform 112"/>
          <p:cNvSpPr/>
          <p:nvPr/>
        </p:nvSpPr>
        <p:spPr>
          <a:xfrm rot="20680444">
            <a:off x="6162542" y="5992993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Freeform 114"/>
          <p:cNvSpPr/>
          <p:nvPr/>
        </p:nvSpPr>
        <p:spPr>
          <a:xfrm rot="11518582">
            <a:off x="6013698" y="5946309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Freeform 115"/>
          <p:cNvSpPr/>
          <p:nvPr/>
        </p:nvSpPr>
        <p:spPr>
          <a:xfrm rot="11550339">
            <a:off x="4383761" y="5944885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Freeform 116"/>
          <p:cNvSpPr/>
          <p:nvPr/>
        </p:nvSpPr>
        <p:spPr>
          <a:xfrm rot="20680444">
            <a:off x="6014890" y="5986067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Freeform 105"/>
          <p:cNvSpPr/>
          <p:nvPr/>
        </p:nvSpPr>
        <p:spPr>
          <a:xfrm>
            <a:off x="919064" y="5718967"/>
            <a:ext cx="728983" cy="314411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116" y="6268567"/>
            <a:ext cx="2947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Stream Power Per Unit Width</a:t>
            </a:r>
          </a:p>
        </p:txBody>
      </p:sp>
      <p:grpSp>
        <p:nvGrpSpPr>
          <p:cNvPr id="165" name="Group 164"/>
          <p:cNvGrpSpPr/>
          <p:nvPr/>
        </p:nvGrpSpPr>
        <p:grpSpPr>
          <a:xfrm flipH="1">
            <a:off x="3689059" y="5028457"/>
            <a:ext cx="460648" cy="1017804"/>
            <a:chOff x="1863549" y="935838"/>
            <a:chExt cx="1116121" cy="2280215"/>
          </a:xfrm>
        </p:grpSpPr>
        <p:sp>
          <p:nvSpPr>
            <p:cNvPr id="166" name="Rectangle 165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 flipH="1">
            <a:off x="3534931" y="5431052"/>
            <a:ext cx="299376" cy="643651"/>
            <a:chOff x="1863549" y="935838"/>
            <a:chExt cx="1116121" cy="2280215"/>
          </a:xfrm>
        </p:grpSpPr>
        <p:sp>
          <p:nvSpPr>
            <p:cNvPr id="172" name="Rectangle 171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43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71"/>
            <a:ext cx="9144000" cy="580271"/>
          </a:xfrm>
          <a:solidFill>
            <a:schemeClr val="accent1">
              <a:lumMod val="60000"/>
              <a:lumOff val="40000"/>
              <a:alpha val="48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800" b="1" dirty="0"/>
              <a:t>Locations of Forest Service floodplain re-initiation projects in Oregon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 flipH="1">
              <a:off x="3155186" y="2646877"/>
              <a:ext cx="128913" cy="518357"/>
            </a:xfrm>
            <a:prstGeom prst="straightConnector1">
              <a:avLst/>
            </a:prstGeom>
            <a:ln w="444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434621" y="1990316"/>
              <a:ext cx="1798698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Deer Creek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Upper McKenzie River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Willamette NF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793486" y="2906051"/>
              <a:ext cx="271639" cy="751549"/>
            </a:xfrm>
            <a:prstGeom prst="straightConnector1">
              <a:avLst/>
            </a:prstGeom>
            <a:ln w="444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2817" y="2481606"/>
              <a:ext cx="1586973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Fivemile</a:t>
              </a:r>
              <a:r>
                <a:rPr lang="en-US" dirty="0"/>
                <a:t>-Bell</a:t>
              </a:r>
            </a:p>
            <a:p>
              <a:r>
                <a:rPr lang="en-US" sz="1400" dirty="0"/>
                <a:t>Coastal Lakes Basin</a:t>
              </a:r>
            </a:p>
            <a:p>
              <a:r>
                <a:rPr lang="en-US" sz="1400" dirty="0"/>
                <a:t>Siuslaw NF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3797560" y="3281826"/>
              <a:ext cx="242595" cy="450419"/>
            </a:xfrm>
            <a:prstGeom prst="straightConnector1">
              <a:avLst/>
            </a:prstGeom>
            <a:ln w="444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219642" y="3656524"/>
              <a:ext cx="1930016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prstClr val="black"/>
                  </a:solidFill>
                </a:rPr>
                <a:t>Whychus</a:t>
              </a:r>
              <a:r>
                <a:rPr lang="en-US" dirty="0">
                  <a:solidFill>
                    <a:prstClr val="black"/>
                  </a:solidFill>
                </a:rPr>
                <a:t> Creek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Upper Deschutes Basin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Deschutes NF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2336289" y="4438539"/>
            <a:ext cx="356693" cy="290419"/>
          </a:xfrm>
          <a:prstGeom prst="straightConnector1">
            <a:avLst/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55804" y="4720607"/>
            <a:ext cx="2406556" cy="80021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Staley Creek</a:t>
            </a:r>
          </a:p>
          <a:p>
            <a:r>
              <a:rPr lang="en-US" sz="1400" dirty="0">
                <a:solidFill>
                  <a:prstClr val="black"/>
                </a:solidFill>
              </a:rPr>
              <a:t>Upper Middle Fork Willamette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Willamette NF</a:t>
            </a:r>
          </a:p>
        </p:txBody>
      </p:sp>
    </p:spTree>
    <p:extLst>
      <p:ext uri="{BB962C8B-B14F-4D97-AF65-F5344CB8AC3E}">
        <p14:creationId xmlns:p14="http://schemas.microsoft.com/office/powerpoint/2010/main" val="10328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" y="1"/>
            <a:ext cx="9350445" cy="6858000"/>
            <a:chOff x="-1" y="1"/>
            <a:chExt cx="9350445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9350445" cy="68580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044508" y="5080130"/>
              <a:ext cx="122138" cy="12345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1685925" y="5203585"/>
              <a:ext cx="358583" cy="640346"/>
            </a:xfrm>
            <a:prstGeom prst="straightConnector1">
              <a:avLst/>
            </a:prstGeom>
            <a:ln w="444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66162" y="5843931"/>
              <a:ext cx="2000484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Willow Creek</a:t>
              </a:r>
            </a:p>
            <a:p>
              <a:r>
                <a:rPr lang="en-US" sz="1400" dirty="0"/>
                <a:t>Lower Russian River</a:t>
              </a:r>
            </a:p>
            <a:p>
              <a:r>
                <a:rPr lang="en-US" sz="1400" dirty="0"/>
                <a:t>Sonoma Coast State Park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364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5" y="124903"/>
            <a:ext cx="6826044" cy="1151447"/>
          </a:xfrm>
        </p:spPr>
        <p:txBody>
          <a:bodyPr/>
          <a:lstStyle/>
          <a:p>
            <a:pPr algn="ctr"/>
            <a:r>
              <a:rPr lang="en-US" dirty="0"/>
              <a:t>Floodplains are good!</a:t>
            </a:r>
          </a:p>
        </p:txBody>
      </p:sp>
      <p:pic>
        <p:nvPicPr>
          <p:cNvPr id="4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083172"/>
            <a:ext cx="6826043" cy="514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152525" y="6226930"/>
            <a:ext cx="6858000" cy="63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jhogervorst@fs.fed.us</a:t>
            </a:r>
          </a:p>
        </p:txBody>
      </p:sp>
    </p:spTree>
    <p:extLst>
      <p:ext uri="{BB962C8B-B14F-4D97-AF65-F5344CB8AC3E}">
        <p14:creationId xmlns:p14="http://schemas.microsoft.com/office/powerpoint/2010/main" val="263613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3437962" y="5202733"/>
            <a:ext cx="684745" cy="924701"/>
            <a:chOff x="3261344" y="1431456"/>
            <a:chExt cx="733610" cy="1015293"/>
          </a:xfrm>
        </p:grpSpPr>
        <p:sp>
          <p:nvSpPr>
            <p:cNvPr id="63" name="Freeform 62"/>
            <p:cNvSpPr/>
            <p:nvPr/>
          </p:nvSpPr>
          <p:spPr>
            <a:xfrm>
              <a:off x="3557593" y="1949366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 rot="1715800" flipH="1">
              <a:off x="3261344" y="1431456"/>
              <a:ext cx="73361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639729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7" name="Freeform 116"/>
          <p:cNvSpPr/>
          <p:nvPr/>
        </p:nvSpPr>
        <p:spPr>
          <a:xfrm>
            <a:off x="1135467" y="6030351"/>
            <a:ext cx="251209" cy="120580"/>
          </a:xfrm>
          <a:custGeom>
            <a:avLst/>
            <a:gdLst>
              <a:gd name="connsiteX0" fmla="*/ 0 w 251209"/>
              <a:gd name="connsiteY0" fmla="*/ 0 h 120580"/>
              <a:gd name="connsiteX1" fmla="*/ 251209 w 251209"/>
              <a:gd name="connsiteY1" fmla="*/ 20096 h 120580"/>
              <a:gd name="connsiteX2" fmla="*/ 241160 w 251209"/>
              <a:gd name="connsiteY2" fmla="*/ 90435 h 120580"/>
              <a:gd name="connsiteX3" fmla="*/ 231112 w 251209"/>
              <a:gd name="connsiteY3" fmla="*/ 120580 h 120580"/>
              <a:gd name="connsiteX4" fmla="*/ 140677 w 251209"/>
              <a:gd name="connsiteY4" fmla="*/ 120580 h 120580"/>
              <a:gd name="connsiteX5" fmla="*/ 140677 w 251209"/>
              <a:gd name="connsiteY5" fmla="*/ 120580 h 120580"/>
              <a:gd name="connsiteX6" fmla="*/ 0 w 251209"/>
              <a:gd name="connsiteY6" fmla="*/ 0 h 12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209" h="120580">
                <a:moveTo>
                  <a:pt x="0" y="0"/>
                </a:moveTo>
                <a:lnTo>
                  <a:pt x="251209" y="20096"/>
                </a:lnTo>
                <a:lnTo>
                  <a:pt x="241160" y="90435"/>
                </a:lnTo>
                <a:lnTo>
                  <a:pt x="231112" y="120580"/>
                </a:lnTo>
                <a:lnTo>
                  <a:pt x="140677" y="120580"/>
                </a:lnTo>
                <a:lnTo>
                  <a:pt x="140677" y="1205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6" name="Freeform 115"/>
          <p:cNvSpPr/>
          <p:nvPr/>
        </p:nvSpPr>
        <p:spPr>
          <a:xfrm>
            <a:off x="4903599" y="6070546"/>
            <a:ext cx="1637881" cy="170675"/>
          </a:xfrm>
          <a:custGeom>
            <a:avLst/>
            <a:gdLst>
              <a:gd name="connsiteX0" fmla="*/ 0 w 1637881"/>
              <a:gd name="connsiteY0" fmla="*/ 20097 h 150725"/>
              <a:gd name="connsiteX1" fmla="*/ 1637881 w 1637881"/>
              <a:gd name="connsiteY1" fmla="*/ 0 h 150725"/>
              <a:gd name="connsiteX2" fmla="*/ 1617784 w 1637881"/>
              <a:gd name="connsiteY2" fmla="*/ 70339 h 150725"/>
              <a:gd name="connsiteX3" fmla="*/ 1507252 w 1637881"/>
              <a:gd name="connsiteY3" fmla="*/ 70339 h 150725"/>
              <a:gd name="connsiteX4" fmla="*/ 1386672 w 1637881"/>
              <a:gd name="connsiteY4" fmla="*/ 70339 h 150725"/>
              <a:gd name="connsiteX5" fmla="*/ 1286189 w 1637881"/>
              <a:gd name="connsiteY5" fmla="*/ 80387 h 150725"/>
              <a:gd name="connsiteX6" fmla="*/ 1105318 w 1637881"/>
              <a:gd name="connsiteY6" fmla="*/ 70339 h 150725"/>
              <a:gd name="connsiteX7" fmla="*/ 612949 w 1637881"/>
              <a:gd name="connsiteY7" fmla="*/ 80387 h 150725"/>
              <a:gd name="connsiteX8" fmla="*/ 321547 w 1637881"/>
              <a:gd name="connsiteY8" fmla="*/ 130629 h 150725"/>
              <a:gd name="connsiteX9" fmla="*/ 180870 w 1637881"/>
              <a:gd name="connsiteY9" fmla="*/ 150725 h 150725"/>
              <a:gd name="connsiteX10" fmla="*/ 70338 w 1637881"/>
              <a:gd name="connsiteY10" fmla="*/ 80387 h 150725"/>
              <a:gd name="connsiteX11" fmla="*/ 0 w 1637881"/>
              <a:gd name="connsiteY11" fmla="*/ 20097 h 15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7881" h="150725">
                <a:moveTo>
                  <a:pt x="0" y="20097"/>
                </a:moveTo>
                <a:lnTo>
                  <a:pt x="1637881" y="0"/>
                </a:lnTo>
                <a:lnTo>
                  <a:pt x="1617784" y="70339"/>
                </a:lnTo>
                <a:lnTo>
                  <a:pt x="1507252" y="70339"/>
                </a:lnTo>
                <a:lnTo>
                  <a:pt x="1386672" y="70339"/>
                </a:lnTo>
                <a:lnTo>
                  <a:pt x="1286189" y="80387"/>
                </a:lnTo>
                <a:lnTo>
                  <a:pt x="1105318" y="70339"/>
                </a:lnTo>
                <a:lnTo>
                  <a:pt x="612949" y="80387"/>
                </a:lnTo>
                <a:lnTo>
                  <a:pt x="321547" y="130629"/>
                </a:lnTo>
                <a:lnTo>
                  <a:pt x="180870" y="150725"/>
                </a:lnTo>
                <a:lnTo>
                  <a:pt x="70338" y="80387"/>
                </a:lnTo>
                <a:lnTo>
                  <a:pt x="0" y="2009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5" name="Freeform 114"/>
          <p:cNvSpPr/>
          <p:nvPr/>
        </p:nvSpPr>
        <p:spPr>
          <a:xfrm>
            <a:off x="2733154" y="6117687"/>
            <a:ext cx="496833" cy="194020"/>
          </a:xfrm>
          <a:custGeom>
            <a:avLst/>
            <a:gdLst>
              <a:gd name="connsiteX0" fmla="*/ 472272 w 472272"/>
              <a:gd name="connsiteY0" fmla="*/ 0 h 200967"/>
              <a:gd name="connsiteX1" fmla="*/ 0 w 472272"/>
              <a:gd name="connsiteY1" fmla="*/ 0 h 200967"/>
              <a:gd name="connsiteX2" fmla="*/ 60290 w 472272"/>
              <a:gd name="connsiteY2" fmla="*/ 60290 h 200967"/>
              <a:gd name="connsiteX3" fmla="*/ 90435 w 472272"/>
              <a:gd name="connsiteY3" fmla="*/ 180870 h 200967"/>
              <a:gd name="connsiteX4" fmla="*/ 281353 w 472272"/>
              <a:gd name="connsiteY4" fmla="*/ 200967 h 200967"/>
              <a:gd name="connsiteX5" fmla="*/ 422030 w 472272"/>
              <a:gd name="connsiteY5" fmla="*/ 170822 h 200967"/>
              <a:gd name="connsiteX6" fmla="*/ 472272 w 472272"/>
              <a:gd name="connsiteY6" fmla="*/ 0 h 20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272" h="200967">
                <a:moveTo>
                  <a:pt x="472272" y="0"/>
                </a:moveTo>
                <a:lnTo>
                  <a:pt x="0" y="0"/>
                </a:lnTo>
                <a:lnTo>
                  <a:pt x="60290" y="60290"/>
                </a:lnTo>
                <a:lnTo>
                  <a:pt x="90435" y="180870"/>
                </a:lnTo>
                <a:lnTo>
                  <a:pt x="281353" y="200967"/>
                </a:lnTo>
                <a:lnTo>
                  <a:pt x="422030" y="170822"/>
                </a:lnTo>
                <a:lnTo>
                  <a:pt x="472272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rot="10340385">
            <a:off x="5176041" y="5825034"/>
            <a:ext cx="2220457" cy="473159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 rot="8184595" flipH="1" flipV="1">
            <a:off x="7564466" y="5421829"/>
            <a:ext cx="832387" cy="343315"/>
          </a:xfrm>
          <a:custGeom>
            <a:avLst/>
            <a:gdLst>
              <a:gd name="connsiteX0" fmla="*/ 76200 w 1920240"/>
              <a:gd name="connsiteY0" fmla="*/ 213360 h 365760"/>
              <a:gd name="connsiteX1" fmla="*/ 1524000 w 1920240"/>
              <a:gd name="connsiteY1" fmla="*/ 220980 h 365760"/>
              <a:gd name="connsiteX2" fmla="*/ 1706880 w 1920240"/>
              <a:gd name="connsiteY2" fmla="*/ 0 h 365760"/>
              <a:gd name="connsiteX3" fmla="*/ 1638300 w 1920240"/>
              <a:gd name="connsiteY3" fmla="*/ 190500 h 365760"/>
              <a:gd name="connsiteX4" fmla="*/ 1836420 w 1920240"/>
              <a:gd name="connsiteY4" fmla="*/ 167640 h 365760"/>
              <a:gd name="connsiteX5" fmla="*/ 1661160 w 1920240"/>
              <a:gd name="connsiteY5" fmla="*/ 259080 h 365760"/>
              <a:gd name="connsiteX6" fmla="*/ 1920240 w 1920240"/>
              <a:gd name="connsiteY6" fmla="*/ 365760 h 365760"/>
              <a:gd name="connsiteX7" fmla="*/ 1844040 w 1920240"/>
              <a:gd name="connsiteY7" fmla="*/ 365760 h 365760"/>
              <a:gd name="connsiteX8" fmla="*/ 1592580 w 1920240"/>
              <a:gd name="connsiteY8" fmla="*/ 304800 h 365760"/>
              <a:gd name="connsiteX9" fmla="*/ 0 w 1920240"/>
              <a:gd name="connsiteY9" fmla="*/ 281940 h 365760"/>
              <a:gd name="connsiteX10" fmla="*/ 76200 w 1920240"/>
              <a:gd name="connsiteY10" fmla="*/ 2133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0240" h="365760">
                <a:moveTo>
                  <a:pt x="76200" y="213360"/>
                </a:moveTo>
                <a:lnTo>
                  <a:pt x="1524000" y="220980"/>
                </a:lnTo>
                <a:lnTo>
                  <a:pt x="1706880" y="0"/>
                </a:lnTo>
                <a:lnTo>
                  <a:pt x="1638300" y="190500"/>
                </a:lnTo>
                <a:lnTo>
                  <a:pt x="1836420" y="167640"/>
                </a:lnTo>
                <a:lnTo>
                  <a:pt x="1661160" y="259080"/>
                </a:lnTo>
                <a:lnTo>
                  <a:pt x="1920240" y="365760"/>
                </a:lnTo>
                <a:lnTo>
                  <a:pt x="1844040" y="365760"/>
                </a:lnTo>
                <a:lnTo>
                  <a:pt x="1592580" y="304800"/>
                </a:lnTo>
                <a:lnTo>
                  <a:pt x="0" y="281940"/>
                </a:lnTo>
                <a:lnTo>
                  <a:pt x="76200" y="21336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316675" y="5714723"/>
            <a:ext cx="267648" cy="352927"/>
            <a:chOff x="2543749" y="2845717"/>
            <a:chExt cx="286748" cy="387502"/>
          </a:xfrm>
        </p:grpSpPr>
        <p:sp>
          <p:nvSpPr>
            <p:cNvPr id="20" name="Freeform 19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2" name="Freeform 21"/>
          <p:cNvSpPr/>
          <p:nvPr/>
        </p:nvSpPr>
        <p:spPr>
          <a:xfrm rot="19019592">
            <a:off x="6774727" y="5770575"/>
            <a:ext cx="267648" cy="260719"/>
          </a:xfrm>
          <a:custGeom>
            <a:avLst/>
            <a:gdLst>
              <a:gd name="connsiteX0" fmla="*/ 137160 w 434340"/>
              <a:gd name="connsiteY0" fmla="*/ 22860 h 381000"/>
              <a:gd name="connsiteX1" fmla="*/ 137160 w 434340"/>
              <a:gd name="connsiteY1" fmla="*/ 22860 h 381000"/>
              <a:gd name="connsiteX2" fmla="*/ 76200 w 434340"/>
              <a:gd name="connsiteY2" fmla="*/ 53340 h 381000"/>
              <a:gd name="connsiteX3" fmla="*/ 53340 w 434340"/>
              <a:gd name="connsiteY3" fmla="*/ 68580 h 381000"/>
              <a:gd name="connsiteX4" fmla="*/ 30480 w 434340"/>
              <a:gd name="connsiteY4" fmla="*/ 106680 h 381000"/>
              <a:gd name="connsiteX5" fmla="*/ 7620 w 434340"/>
              <a:gd name="connsiteY5" fmla="*/ 129540 h 381000"/>
              <a:gd name="connsiteX6" fmla="*/ 0 w 434340"/>
              <a:gd name="connsiteY6" fmla="*/ 152400 h 381000"/>
              <a:gd name="connsiteX7" fmla="*/ 22860 w 434340"/>
              <a:gd name="connsiteY7" fmla="*/ 205740 h 381000"/>
              <a:gd name="connsiteX8" fmla="*/ 45720 w 434340"/>
              <a:gd name="connsiteY8" fmla="*/ 220980 h 381000"/>
              <a:gd name="connsiteX9" fmla="*/ 83820 w 434340"/>
              <a:gd name="connsiteY9" fmla="*/ 266700 h 381000"/>
              <a:gd name="connsiteX10" fmla="*/ 106680 w 434340"/>
              <a:gd name="connsiteY10" fmla="*/ 281940 h 381000"/>
              <a:gd name="connsiteX11" fmla="*/ 137160 w 434340"/>
              <a:gd name="connsiteY11" fmla="*/ 312420 h 381000"/>
              <a:gd name="connsiteX12" fmla="*/ 152400 w 434340"/>
              <a:gd name="connsiteY12" fmla="*/ 335280 h 381000"/>
              <a:gd name="connsiteX13" fmla="*/ 198120 w 434340"/>
              <a:gd name="connsiteY13" fmla="*/ 365760 h 381000"/>
              <a:gd name="connsiteX14" fmla="*/ 220980 w 434340"/>
              <a:gd name="connsiteY14" fmla="*/ 381000 h 381000"/>
              <a:gd name="connsiteX15" fmla="*/ 312420 w 434340"/>
              <a:gd name="connsiteY15" fmla="*/ 365760 h 381000"/>
              <a:gd name="connsiteX16" fmla="*/ 365760 w 434340"/>
              <a:gd name="connsiteY16" fmla="*/ 335280 h 381000"/>
              <a:gd name="connsiteX17" fmla="*/ 388620 w 434340"/>
              <a:gd name="connsiteY17" fmla="*/ 327660 h 381000"/>
              <a:gd name="connsiteX18" fmla="*/ 403860 w 434340"/>
              <a:gd name="connsiteY18" fmla="*/ 297180 h 381000"/>
              <a:gd name="connsiteX19" fmla="*/ 434340 w 434340"/>
              <a:gd name="connsiteY19" fmla="*/ 251460 h 381000"/>
              <a:gd name="connsiteX20" fmla="*/ 426720 w 434340"/>
              <a:gd name="connsiteY20" fmla="*/ 228600 h 381000"/>
              <a:gd name="connsiteX21" fmla="*/ 396240 w 434340"/>
              <a:gd name="connsiteY21" fmla="*/ 182880 h 381000"/>
              <a:gd name="connsiteX22" fmla="*/ 388620 w 434340"/>
              <a:gd name="connsiteY22" fmla="*/ 60960 h 381000"/>
              <a:gd name="connsiteX23" fmla="*/ 365760 w 434340"/>
              <a:gd name="connsiteY23" fmla="*/ 45720 h 381000"/>
              <a:gd name="connsiteX24" fmla="*/ 350520 w 434340"/>
              <a:gd name="connsiteY24" fmla="*/ 22860 h 381000"/>
              <a:gd name="connsiteX25" fmla="*/ 304800 w 434340"/>
              <a:gd name="connsiteY25" fmla="*/ 0 h 381000"/>
              <a:gd name="connsiteX26" fmla="*/ 259080 w 434340"/>
              <a:gd name="connsiteY26" fmla="*/ 7620 h 381000"/>
              <a:gd name="connsiteX27" fmla="*/ 213360 w 434340"/>
              <a:gd name="connsiteY27" fmla="*/ 22860 h 381000"/>
              <a:gd name="connsiteX28" fmla="*/ 190500 w 434340"/>
              <a:gd name="connsiteY28" fmla="*/ 30480 h 381000"/>
              <a:gd name="connsiteX29" fmla="*/ 160020 w 434340"/>
              <a:gd name="connsiteY29" fmla="*/ 38100 h 381000"/>
              <a:gd name="connsiteX30" fmla="*/ 121920 w 434340"/>
              <a:gd name="connsiteY30" fmla="*/ 30480 h 381000"/>
              <a:gd name="connsiteX31" fmla="*/ 137160 w 434340"/>
              <a:gd name="connsiteY31" fmla="*/ 2286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34340" h="381000">
                <a:moveTo>
                  <a:pt x="137160" y="22860"/>
                </a:moveTo>
                <a:lnTo>
                  <a:pt x="137160" y="22860"/>
                </a:lnTo>
                <a:cubicBezTo>
                  <a:pt x="116840" y="33020"/>
                  <a:pt x="96144" y="42461"/>
                  <a:pt x="76200" y="53340"/>
                </a:cubicBezTo>
                <a:cubicBezTo>
                  <a:pt x="68160" y="57725"/>
                  <a:pt x="59300" y="61627"/>
                  <a:pt x="53340" y="68580"/>
                </a:cubicBezTo>
                <a:cubicBezTo>
                  <a:pt x="43701" y="79825"/>
                  <a:pt x="39366" y="94832"/>
                  <a:pt x="30480" y="106680"/>
                </a:cubicBezTo>
                <a:cubicBezTo>
                  <a:pt x="24014" y="115301"/>
                  <a:pt x="15240" y="121920"/>
                  <a:pt x="7620" y="129540"/>
                </a:cubicBezTo>
                <a:cubicBezTo>
                  <a:pt x="5080" y="137160"/>
                  <a:pt x="0" y="144368"/>
                  <a:pt x="0" y="152400"/>
                </a:cubicBezTo>
                <a:cubicBezTo>
                  <a:pt x="0" y="169888"/>
                  <a:pt x="10417" y="193297"/>
                  <a:pt x="22860" y="205740"/>
                </a:cubicBezTo>
                <a:cubicBezTo>
                  <a:pt x="29336" y="212216"/>
                  <a:pt x="38685" y="215117"/>
                  <a:pt x="45720" y="220980"/>
                </a:cubicBezTo>
                <a:cubicBezTo>
                  <a:pt x="120620" y="283397"/>
                  <a:pt x="23880" y="206760"/>
                  <a:pt x="83820" y="266700"/>
                </a:cubicBezTo>
                <a:cubicBezTo>
                  <a:pt x="90296" y="273176"/>
                  <a:pt x="99060" y="276860"/>
                  <a:pt x="106680" y="281940"/>
                </a:cubicBezTo>
                <a:cubicBezTo>
                  <a:pt x="123305" y="331816"/>
                  <a:pt x="100215" y="282864"/>
                  <a:pt x="137160" y="312420"/>
                </a:cubicBezTo>
                <a:cubicBezTo>
                  <a:pt x="144311" y="318141"/>
                  <a:pt x="145508" y="329249"/>
                  <a:pt x="152400" y="335280"/>
                </a:cubicBezTo>
                <a:cubicBezTo>
                  <a:pt x="166184" y="347341"/>
                  <a:pt x="182880" y="355600"/>
                  <a:pt x="198120" y="365760"/>
                </a:cubicBezTo>
                <a:lnTo>
                  <a:pt x="220980" y="381000"/>
                </a:lnTo>
                <a:cubicBezTo>
                  <a:pt x="251460" y="375920"/>
                  <a:pt x="282954" y="375065"/>
                  <a:pt x="312420" y="365760"/>
                </a:cubicBezTo>
                <a:cubicBezTo>
                  <a:pt x="331948" y="359593"/>
                  <a:pt x="347444" y="344438"/>
                  <a:pt x="365760" y="335280"/>
                </a:cubicBezTo>
                <a:cubicBezTo>
                  <a:pt x="372944" y="331688"/>
                  <a:pt x="381000" y="330200"/>
                  <a:pt x="388620" y="327660"/>
                </a:cubicBezTo>
                <a:cubicBezTo>
                  <a:pt x="393700" y="317500"/>
                  <a:pt x="398016" y="306920"/>
                  <a:pt x="403860" y="297180"/>
                </a:cubicBezTo>
                <a:cubicBezTo>
                  <a:pt x="413284" y="281474"/>
                  <a:pt x="434340" y="251460"/>
                  <a:pt x="434340" y="251460"/>
                </a:cubicBezTo>
                <a:cubicBezTo>
                  <a:pt x="431800" y="243840"/>
                  <a:pt x="430621" y="235621"/>
                  <a:pt x="426720" y="228600"/>
                </a:cubicBezTo>
                <a:cubicBezTo>
                  <a:pt x="417825" y="212589"/>
                  <a:pt x="396240" y="182880"/>
                  <a:pt x="396240" y="182880"/>
                </a:cubicBezTo>
                <a:cubicBezTo>
                  <a:pt x="393700" y="142240"/>
                  <a:pt x="397453" y="100710"/>
                  <a:pt x="388620" y="60960"/>
                </a:cubicBezTo>
                <a:cubicBezTo>
                  <a:pt x="386633" y="52020"/>
                  <a:pt x="372236" y="52196"/>
                  <a:pt x="365760" y="45720"/>
                </a:cubicBezTo>
                <a:cubicBezTo>
                  <a:pt x="359284" y="39244"/>
                  <a:pt x="356996" y="29336"/>
                  <a:pt x="350520" y="22860"/>
                </a:cubicBezTo>
                <a:cubicBezTo>
                  <a:pt x="335748" y="8088"/>
                  <a:pt x="323393" y="6198"/>
                  <a:pt x="304800" y="0"/>
                </a:cubicBezTo>
                <a:cubicBezTo>
                  <a:pt x="289560" y="2540"/>
                  <a:pt x="274069" y="3873"/>
                  <a:pt x="259080" y="7620"/>
                </a:cubicBezTo>
                <a:cubicBezTo>
                  <a:pt x="243495" y="11516"/>
                  <a:pt x="228600" y="17780"/>
                  <a:pt x="213360" y="22860"/>
                </a:cubicBezTo>
                <a:cubicBezTo>
                  <a:pt x="205740" y="25400"/>
                  <a:pt x="198292" y="28532"/>
                  <a:pt x="190500" y="30480"/>
                </a:cubicBezTo>
                <a:lnTo>
                  <a:pt x="160020" y="38100"/>
                </a:lnTo>
                <a:cubicBezTo>
                  <a:pt x="147320" y="35560"/>
                  <a:pt x="134047" y="35028"/>
                  <a:pt x="121920" y="30480"/>
                </a:cubicBezTo>
                <a:cubicBezTo>
                  <a:pt x="113345" y="27264"/>
                  <a:pt x="134620" y="24130"/>
                  <a:pt x="137160" y="22860"/>
                </a:cubicBez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 flipH="1">
            <a:off x="6081651" y="5082161"/>
            <a:ext cx="539768" cy="1089248"/>
            <a:chOff x="2286542" y="1287047"/>
            <a:chExt cx="480060" cy="1075150"/>
          </a:xfrm>
        </p:grpSpPr>
        <p:sp>
          <p:nvSpPr>
            <p:cNvPr id="24" name="Freeform 23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976125" y="5192988"/>
            <a:ext cx="684745" cy="924701"/>
            <a:chOff x="3261344" y="1431456"/>
            <a:chExt cx="733610" cy="1015293"/>
          </a:xfrm>
        </p:grpSpPr>
        <p:sp>
          <p:nvSpPr>
            <p:cNvPr id="27" name="Freeform 26"/>
            <p:cNvSpPr/>
            <p:nvPr/>
          </p:nvSpPr>
          <p:spPr>
            <a:xfrm>
              <a:off x="3557593" y="1949366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715800" flipH="1">
              <a:off x="3261344" y="1431456"/>
              <a:ext cx="73361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639729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025030" y="3668991"/>
            <a:ext cx="1139667" cy="2342759"/>
            <a:chOff x="1863549" y="935838"/>
            <a:chExt cx="1116121" cy="2280215"/>
          </a:xfrm>
        </p:grpSpPr>
        <p:sp>
          <p:nvSpPr>
            <p:cNvPr id="52" name="Rectangle 51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 flipH="1">
            <a:off x="3631605" y="4481119"/>
            <a:ext cx="960129" cy="1530628"/>
            <a:chOff x="1863549" y="935838"/>
            <a:chExt cx="1116121" cy="2280215"/>
          </a:xfrm>
        </p:grpSpPr>
        <p:sp>
          <p:nvSpPr>
            <p:cNvPr id="55" name="Rectangle 54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61" name="Freeform 60"/>
          <p:cNvSpPr/>
          <p:nvPr/>
        </p:nvSpPr>
        <p:spPr>
          <a:xfrm>
            <a:off x="311499" y="4683874"/>
            <a:ext cx="8350180" cy="1627833"/>
          </a:xfrm>
          <a:custGeom>
            <a:avLst/>
            <a:gdLst>
              <a:gd name="connsiteX0" fmla="*/ 0 w 8119068"/>
              <a:gd name="connsiteY0" fmla="*/ 392246 h 1648290"/>
              <a:gd name="connsiteX1" fmla="*/ 20097 w 8119068"/>
              <a:gd name="connsiteY1" fmla="*/ 472632 h 1648290"/>
              <a:gd name="connsiteX2" fmla="*/ 40193 w 8119068"/>
              <a:gd name="connsiteY2" fmla="*/ 502778 h 1648290"/>
              <a:gd name="connsiteX3" fmla="*/ 90435 w 8119068"/>
              <a:gd name="connsiteY3" fmla="*/ 573116 h 1648290"/>
              <a:gd name="connsiteX4" fmla="*/ 120580 w 8119068"/>
              <a:gd name="connsiteY4" fmla="*/ 633406 h 1648290"/>
              <a:gd name="connsiteX5" fmla="*/ 190919 w 8119068"/>
              <a:gd name="connsiteY5" fmla="*/ 743938 h 1648290"/>
              <a:gd name="connsiteX6" fmla="*/ 221064 w 8119068"/>
              <a:gd name="connsiteY6" fmla="*/ 764035 h 1648290"/>
              <a:gd name="connsiteX7" fmla="*/ 241160 w 8119068"/>
              <a:gd name="connsiteY7" fmla="*/ 794180 h 1648290"/>
              <a:gd name="connsiteX8" fmla="*/ 251209 w 8119068"/>
              <a:gd name="connsiteY8" fmla="*/ 824325 h 1648290"/>
              <a:gd name="connsiteX9" fmla="*/ 281354 w 8119068"/>
              <a:gd name="connsiteY9" fmla="*/ 844421 h 1648290"/>
              <a:gd name="connsiteX10" fmla="*/ 321547 w 8119068"/>
              <a:gd name="connsiteY10" fmla="*/ 874567 h 1648290"/>
              <a:gd name="connsiteX11" fmla="*/ 351692 w 8119068"/>
              <a:gd name="connsiteY11" fmla="*/ 904712 h 1648290"/>
              <a:gd name="connsiteX12" fmla="*/ 422031 w 8119068"/>
              <a:gd name="connsiteY12" fmla="*/ 944905 h 1648290"/>
              <a:gd name="connsiteX13" fmla="*/ 442127 w 8119068"/>
              <a:gd name="connsiteY13" fmla="*/ 995147 h 1648290"/>
              <a:gd name="connsiteX14" fmla="*/ 502417 w 8119068"/>
              <a:gd name="connsiteY14" fmla="*/ 1055437 h 1648290"/>
              <a:gd name="connsiteX15" fmla="*/ 532563 w 8119068"/>
              <a:gd name="connsiteY15" fmla="*/ 1115727 h 1648290"/>
              <a:gd name="connsiteX16" fmla="*/ 562708 w 8119068"/>
              <a:gd name="connsiteY16" fmla="*/ 1135824 h 1648290"/>
              <a:gd name="connsiteX17" fmla="*/ 572756 w 8119068"/>
              <a:gd name="connsiteY17" fmla="*/ 1165969 h 1648290"/>
              <a:gd name="connsiteX18" fmla="*/ 622998 w 8119068"/>
              <a:gd name="connsiteY18" fmla="*/ 1226259 h 1648290"/>
              <a:gd name="connsiteX19" fmla="*/ 633046 w 8119068"/>
              <a:gd name="connsiteY19" fmla="*/ 1256404 h 1648290"/>
              <a:gd name="connsiteX20" fmla="*/ 763675 w 8119068"/>
              <a:gd name="connsiteY20" fmla="*/ 1326742 h 1648290"/>
              <a:gd name="connsiteX21" fmla="*/ 783771 w 8119068"/>
              <a:gd name="connsiteY21" fmla="*/ 1356887 h 1648290"/>
              <a:gd name="connsiteX22" fmla="*/ 844061 w 8119068"/>
              <a:gd name="connsiteY22" fmla="*/ 1397081 h 1648290"/>
              <a:gd name="connsiteX23" fmla="*/ 854110 w 8119068"/>
              <a:gd name="connsiteY23" fmla="*/ 1427226 h 1648290"/>
              <a:gd name="connsiteX24" fmla="*/ 904352 w 8119068"/>
              <a:gd name="connsiteY24" fmla="*/ 1477468 h 1648290"/>
              <a:gd name="connsiteX25" fmla="*/ 954593 w 8119068"/>
              <a:gd name="connsiteY25" fmla="*/ 1487516 h 1648290"/>
              <a:gd name="connsiteX26" fmla="*/ 1034980 w 8119068"/>
              <a:gd name="connsiteY26" fmla="*/ 1477468 h 1648290"/>
              <a:gd name="connsiteX27" fmla="*/ 1045028 w 8119068"/>
              <a:gd name="connsiteY27" fmla="*/ 1427226 h 1648290"/>
              <a:gd name="connsiteX28" fmla="*/ 1055077 w 8119068"/>
              <a:gd name="connsiteY28" fmla="*/ 1346839 h 1648290"/>
              <a:gd name="connsiteX29" fmla="*/ 1225899 w 8119068"/>
              <a:gd name="connsiteY29" fmla="*/ 1376984 h 1648290"/>
              <a:gd name="connsiteX30" fmla="*/ 1778558 w 8119068"/>
              <a:gd name="connsiteY30" fmla="*/ 1387032 h 1648290"/>
              <a:gd name="connsiteX31" fmla="*/ 1979525 w 8119068"/>
              <a:gd name="connsiteY31" fmla="*/ 1397081 h 1648290"/>
              <a:gd name="connsiteX32" fmla="*/ 2080009 w 8119068"/>
              <a:gd name="connsiteY32" fmla="*/ 1376984 h 1648290"/>
              <a:gd name="connsiteX33" fmla="*/ 2250831 w 8119068"/>
              <a:gd name="connsiteY33" fmla="*/ 1366936 h 1648290"/>
              <a:gd name="connsiteX34" fmla="*/ 2291024 w 8119068"/>
              <a:gd name="connsiteY34" fmla="*/ 1376984 h 1648290"/>
              <a:gd name="connsiteX35" fmla="*/ 2301072 w 8119068"/>
              <a:gd name="connsiteY35" fmla="*/ 1407129 h 1648290"/>
              <a:gd name="connsiteX36" fmla="*/ 2331217 w 8119068"/>
              <a:gd name="connsiteY36" fmla="*/ 1427226 h 1648290"/>
              <a:gd name="connsiteX37" fmla="*/ 2391508 w 8119068"/>
              <a:gd name="connsiteY37" fmla="*/ 1527709 h 1648290"/>
              <a:gd name="connsiteX38" fmla="*/ 2421653 w 8119068"/>
              <a:gd name="connsiteY38" fmla="*/ 1537758 h 1648290"/>
              <a:gd name="connsiteX39" fmla="*/ 2431701 w 8119068"/>
              <a:gd name="connsiteY39" fmla="*/ 1577951 h 1648290"/>
              <a:gd name="connsiteX40" fmla="*/ 2451798 w 8119068"/>
              <a:gd name="connsiteY40" fmla="*/ 1608096 h 1648290"/>
              <a:gd name="connsiteX41" fmla="*/ 2522136 w 8119068"/>
              <a:gd name="connsiteY41" fmla="*/ 1638241 h 1648290"/>
              <a:gd name="connsiteX42" fmla="*/ 2592475 w 8119068"/>
              <a:gd name="connsiteY42" fmla="*/ 1648290 h 1648290"/>
              <a:gd name="connsiteX43" fmla="*/ 2743200 w 8119068"/>
              <a:gd name="connsiteY43" fmla="*/ 1638241 h 1648290"/>
              <a:gd name="connsiteX44" fmla="*/ 2783393 w 8119068"/>
              <a:gd name="connsiteY44" fmla="*/ 1547806 h 1648290"/>
              <a:gd name="connsiteX45" fmla="*/ 2813538 w 8119068"/>
              <a:gd name="connsiteY45" fmla="*/ 1527709 h 1648290"/>
              <a:gd name="connsiteX46" fmla="*/ 2823587 w 8119068"/>
              <a:gd name="connsiteY46" fmla="*/ 1497564 h 1648290"/>
              <a:gd name="connsiteX47" fmla="*/ 2873828 w 8119068"/>
              <a:gd name="connsiteY47" fmla="*/ 1437274 h 1648290"/>
              <a:gd name="connsiteX48" fmla="*/ 3135086 w 8119068"/>
              <a:gd name="connsiteY48" fmla="*/ 1447323 h 1648290"/>
              <a:gd name="connsiteX49" fmla="*/ 3386294 w 8119068"/>
              <a:gd name="connsiteY49" fmla="*/ 1467419 h 1648290"/>
              <a:gd name="connsiteX50" fmla="*/ 3486778 w 8119068"/>
              <a:gd name="connsiteY50" fmla="*/ 1437274 h 1648290"/>
              <a:gd name="connsiteX51" fmla="*/ 3547068 w 8119068"/>
              <a:gd name="connsiteY51" fmla="*/ 1417178 h 1648290"/>
              <a:gd name="connsiteX52" fmla="*/ 3617406 w 8119068"/>
              <a:gd name="connsiteY52" fmla="*/ 1387032 h 1648290"/>
              <a:gd name="connsiteX53" fmla="*/ 3647552 w 8119068"/>
              <a:gd name="connsiteY53" fmla="*/ 1366936 h 1648290"/>
              <a:gd name="connsiteX54" fmla="*/ 3697793 w 8119068"/>
              <a:gd name="connsiteY54" fmla="*/ 1356887 h 1648290"/>
              <a:gd name="connsiteX55" fmla="*/ 3798277 w 8119068"/>
              <a:gd name="connsiteY55" fmla="*/ 1316694 h 1648290"/>
              <a:gd name="connsiteX56" fmla="*/ 3828422 w 8119068"/>
              <a:gd name="connsiteY56" fmla="*/ 1296597 h 1648290"/>
              <a:gd name="connsiteX57" fmla="*/ 4059534 w 8119068"/>
              <a:gd name="connsiteY57" fmla="*/ 1306646 h 1648290"/>
              <a:gd name="connsiteX58" fmla="*/ 4230356 w 8119068"/>
              <a:gd name="connsiteY58" fmla="*/ 1326742 h 1648290"/>
              <a:gd name="connsiteX59" fmla="*/ 4300694 w 8119068"/>
              <a:gd name="connsiteY59" fmla="*/ 1336791 h 1648290"/>
              <a:gd name="connsiteX60" fmla="*/ 4381081 w 8119068"/>
              <a:gd name="connsiteY60" fmla="*/ 1356887 h 1648290"/>
              <a:gd name="connsiteX61" fmla="*/ 4441371 w 8119068"/>
              <a:gd name="connsiteY61" fmla="*/ 1407129 h 1648290"/>
              <a:gd name="connsiteX62" fmla="*/ 4481565 w 8119068"/>
              <a:gd name="connsiteY62" fmla="*/ 1437274 h 1648290"/>
              <a:gd name="connsiteX63" fmla="*/ 4491613 w 8119068"/>
              <a:gd name="connsiteY63" fmla="*/ 1467419 h 1648290"/>
              <a:gd name="connsiteX64" fmla="*/ 4551903 w 8119068"/>
              <a:gd name="connsiteY64" fmla="*/ 1497564 h 1648290"/>
              <a:gd name="connsiteX65" fmla="*/ 4612193 w 8119068"/>
              <a:gd name="connsiteY65" fmla="*/ 1557854 h 1648290"/>
              <a:gd name="connsiteX66" fmla="*/ 4833257 w 8119068"/>
              <a:gd name="connsiteY66" fmla="*/ 1537758 h 1648290"/>
              <a:gd name="connsiteX67" fmla="*/ 4953837 w 8119068"/>
              <a:gd name="connsiteY67" fmla="*/ 1517661 h 1648290"/>
              <a:gd name="connsiteX68" fmla="*/ 4983982 w 8119068"/>
              <a:gd name="connsiteY68" fmla="*/ 1507613 h 1648290"/>
              <a:gd name="connsiteX69" fmla="*/ 5586883 w 8119068"/>
              <a:gd name="connsiteY69" fmla="*/ 1487516 h 1648290"/>
              <a:gd name="connsiteX70" fmla="*/ 5617028 w 8119068"/>
              <a:gd name="connsiteY70" fmla="*/ 1477468 h 1648290"/>
              <a:gd name="connsiteX71" fmla="*/ 5757705 w 8119068"/>
              <a:gd name="connsiteY71" fmla="*/ 1497564 h 1648290"/>
              <a:gd name="connsiteX72" fmla="*/ 5978769 w 8119068"/>
              <a:gd name="connsiteY72" fmla="*/ 1487516 h 1648290"/>
              <a:gd name="connsiteX73" fmla="*/ 6008914 w 8119068"/>
              <a:gd name="connsiteY73" fmla="*/ 1497564 h 1648290"/>
              <a:gd name="connsiteX74" fmla="*/ 6059156 w 8119068"/>
              <a:gd name="connsiteY74" fmla="*/ 1437274 h 1648290"/>
              <a:gd name="connsiteX75" fmla="*/ 6129494 w 8119068"/>
              <a:gd name="connsiteY75" fmla="*/ 1407129 h 1648290"/>
              <a:gd name="connsiteX76" fmla="*/ 6229978 w 8119068"/>
              <a:gd name="connsiteY76" fmla="*/ 1397081 h 1648290"/>
              <a:gd name="connsiteX77" fmla="*/ 6280220 w 8119068"/>
              <a:gd name="connsiteY77" fmla="*/ 1376984 h 1648290"/>
              <a:gd name="connsiteX78" fmla="*/ 6320413 w 8119068"/>
              <a:gd name="connsiteY78" fmla="*/ 1366936 h 1648290"/>
              <a:gd name="connsiteX79" fmla="*/ 6340510 w 8119068"/>
              <a:gd name="connsiteY79" fmla="*/ 1336791 h 1648290"/>
              <a:gd name="connsiteX80" fmla="*/ 6370655 w 8119068"/>
              <a:gd name="connsiteY80" fmla="*/ 1326742 h 1648290"/>
              <a:gd name="connsiteX81" fmla="*/ 6451042 w 8119068"/>
              <a:gd name="connsiteY81" fmla="*/ 1316694 h 1648290"/>
              <a:gd name="connsiteX82" fmla="*/ 7325248 w 8119068"/>
              <a:gd name="connsiteY82" fmla="*/ 1306646 h 1648290"/>
              <a:gd name="connsiteX83" fmla="*/ 7415683 w 8119068"/>
              <a:gd name="connsiteY83" fmla="*/ 1276501 h 1648290"/>
              <a:gd name="connsiteX84" fmla="*/ 7475974 w 8119068"/>
              <a:gd name="connsiteY84" fmla="*/ 1256404 h 1648290"/>
              <a:gd name="connsiteX85" fmla="*/ 7506119 w 8119068"/>
              <a:gd name="connsiteY85" fmla="*/ 1246356 h 1648290"/>
              <a:gd name="connsiteX86" fmla="*/ 7556360 w 8119068"/>
              <a:gd name="connsiteY86" fmla="*/ 1196114 h 1648290"/>
              <a:gd name="connsiteX87" fmla="*/ 7576457 w 8119068"/>
              <a:gd name="connsiteY87" fmla="*/ 1165969 h 1648290"/>
              <a:gd name="connsiteX88" fmla="*/ 7606602 w 8119068"/>
              <a:gd name="connsiteY88" fmla="*/ 1145872 h 1648290"/>
              <a:gd name="connsiteX89" fmla="*/ 7676941 w 8119068"/>
              <a:gd name="connsiteY89" fmla="*/ 1105679 h 1648290"/>
              <a:gd name="connsiteX90" fmla="*/ 7707086 w 8119068"/>
              <a:gd name="connsiteY90" fmla="*/ 1075534 h 1648290"/>
              <a:gd name="connsiteX91" fmla="*/ 7737231 w 8119068"/>
              <a:gd name="connsiteY91" fmla="*/ 1055437 h 1648290"/>
              <a:gd name="connsiteX92" fmla="*/ 7757327 w 8119068"/>
              <a:gd name="connsiteY92" fmla="*/ 1015243 h 1648290"/>
              <a:gd name="connsiteX93" fmla="*/ 7787472 w 8119068"/>
              <a:gd name="connsiteY93" fmla="*/ 985098 h 1648290"/>
              <a:gd name="connsiteX94" fmla="*/ 7817617 w 8119068"/>
              <a:gd name="connsiteY94" fmla="*/ 944905 h 1648290"/>
              <a:gd name="connsiteX95" fmla="*/ 7827666 w 8119068"/>
              <a:gd name="connsiteY95" fmla="*/ 894663 h 1648290"/>
              <a:gd name="connsiteX96" fmla="*/ 7837714 w 8119068"/>
              <a:gd name="connsiteY96" fmla="*/ 864518 h 1648290"/>
              <a:gd name="connsiteX97" fmla="*/ 7847763 w 8119068"/>
              <a:gd name="connsiteY97" fmla="*/ 723841 h 1648290"/>
              <a:gd name="connsiteX98" fmla="*/ 7867859 w 8119068"/>
              <a:gd name="connsiteY98" fmla="*/ 683648 h 1648290"/>
              <a:gd name="connsiteX99" fmla="*/ 7877908 w 8119068"/>
              <a:gd name="connsiteY99" fmla="*/ 653503 h 1648290"/>
              <a:gd name="connsiteX100" fmla="*/ 7887956 w 8119068"/>
              <a:gd name="connsiteY100" fmla="*/ 522874 h 1648290"/>
              <a:gd name="connsiteX101" fmla="*/ 7908053 w 8119068"/>
              <a:gd name="connsiteY101" fmla="*/ 462584 h 1648290"/>
              <a:gd name="connsiteX102" fmla="*/ 7928149 w 8119068"/>
              <a:gd name="connsiteY102" fmla="*/ 402294 h 1648290"/>
              <a:gd name="connsiteX103" fmla="*/ 7938198 w 8119068"/>
              <a:gd name="connsiteY103" fmla="*/ 372149 h 1648290"/>
              <a:gd name="connsiteX104" fmla="*/ 7958294 w 8119068"/>
              <a:gd name="connsiteY104" fmla="*/ 342004 h 1648290"/>
              <a:gd name="connsiteX105" fmla="*/ 7988439 w 8119068"/>
              <a:gd name="connsiteY105" fmla="*/ 231472 h 1648290"/>
              <a:gd name="connsiteX106" fmla="*/ 8008536 w 8119068"/>
              <a:gd name="connsiteY106" fmla="*/ 191279 h 1648290"/>
              <a:gd name="connsiteX107" fmla="*/ 8018585 w 8119068"/>
              <a:gd name="connsiteY107" fmla="*/ 161134 h 1648290"/>
              <a:gd name="connsiteX108" fmla="*/ 8038681 w 8119068"/>
              <a:gd name="connsiteY108" fmla="*/ 70698 h 1648290"/>
              <a:gd name="connsiteX109" fmla="*/ 8109020 w 8119068"/>
              <a:gd name="connsiteY109" fmla="*/ 360 h 1648290"/>
              <a:gd name="connsiteX110" fmla="*/ 8119068 w 8119068"/>
              <a:gd name="connsiteY110" fmla="*/ 360 h 164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8119068" h="1648290">
                <a:moveTo>
                  <a:pt x="0" y="392246"/>
                </a:moveTo>
                <a:cubicBezTo>
                  <a:pt x="3823" y="411363"/>
                  <a:pt x="9796" y="452029"/>
                  <a:pt x="20097" y="472632"/>
                </a:cubicBezTo>
                <a:cubicBezTo>
                  <a:pt x="25498" y="483434"/>
                  <a:pt x="33174" y="492951"/>
                  <a:pt x="40193" y="502778"/>
                </a:cubicBezTo>
                <a:cubicBezTo>
                  <a:pt x="102542" y="590068"/>
                  <a:pt x="43051" y="502041"/>
                  <a:pt x="90435" y="573116"/>
                </a:cubicBezTo>
                <a:cubicBezTo>
                  <a:pt x="110809" y="634241"/>
                  <a:pt x="87188" y="572188"/>
                  <a:pt x="120580" y="633406"/>
                </a:cubicBezTo>
                <a:cubicBezTo>
                  <a:pt x="156852" y="699905"/>
                  <a:pt x="144465" y="705226"/>
                  <a:pt x="190919" y="743938"/>
                </a:cubicBezTo>
                <a:cubicBezTo>
                  <a:pt x="200197" y="751669"/>
                  <a:pt x="211016" y="757336"/>
                  <a:pt x="221064" y="764035"/>
                </a:cubicBezTo>
                <a:cubicBezTo>
                  <a:pt x="227763" y="774083"/>
                  <a:pt x="235759" y="783378"/>
                  <a:pt x="241160" y="794180"/>
                </a:cubicBezTo>
                <a:cubicBezTo>
                  <a:pt x="245897" y="803654"/>
                  <a:pt x="244592" y="816054"/>
                  <a:pt x="251209" y="824325"/>
                </a:cubicBezTo>
                <a:cubicBezTo>
                  <a:pt x="258753" y="833755"/>
                  <a:pt x="271527" y="837402"/>
                  <a:pt x="281354" y="844421"/>
                </a:cubicBezTo>
                <a:cubicBezTo>
                  <a:pt x="294982" y="854155"/>
                  <a:pt x="308832" y="863668"/>
                  <a:pt x="321547" y="874567"/>
                </a:cubicBezTo>
                <a:cubicBezTo>
                  <a:pt x="332336" y="883815"/>
                  <a:pt x="340775" y="895615"/>
                  <a:pt x="351692" y="904712"/>
                </a:cubicBezTo>
                <a:cubicBezTo>
                  <a:pt x="372994" y="922464"/>
                  <a:pt x="397464" y="932621"/>
                  <a:pt x="422031" y="944905"/>
                </a:cubicBezTo>
                <a:cubicBezTo>
                  <a:pt x="428730" y="961652"/>
                  <a:pt x="431518" y="980560"/>
                  <a:pt x="442127" y="995147"/>
                </a:cubicBezTo>
                <a:cubicBezTo>
                  <a:pt x="458843" y="1018132"/>
                  <a:pt x="502417" y="1055437"/>
                  <a:pt x="502417" y="1055437"/>
                </a:cubicBezTo>
                <a:cubicBezTo>
                  <a:pt x="510590" y="1079955"/>
                  <a:pt x="513084" y="1096248"/>
                  <a:pt x="532563" y="1115727"/>
                </a:cubicBezTo>
                <a:cubicBezTo>
                  <a:pt x="541102" y="1124266"/>
                  <a:pt x="552660" y="1129125"/>
                  <a:pt x="562708" y="1135824"/>
                </a:cubicBezTo>
                <a:cubicBezTo>
                  <a:pt x="566057" y="1145872"/>
                  <a:pt x="568019" y="1156495"/>
                  <a:pt x="572756" y="1165969"/>
                </a:cubicBezTo>
                <a:cubicBezTo>
                  <a:pt x="586745" y="1193947"/>
                  <a:pt x="600776" y="1204037"/>
                  <a:pt x="622998" y="1226259"/>
                </a:cubicBezTo>
                <a:cubicBezTo>
                  <a:pt x="626347" y="1236307"/>
                  <a:pt x="627902" y="1247145"/>
                  <a:pt x="633046" y="1256404"/>
                </a:cubicBezTo>
                <a:cubicBezTo>
                  <a:pt x="679935" y="1340806"/>
                  <a:pt x="661952" y="1315440"/>
                  <a:pt x="763675" y="1326742"/>
                </a:cubicBezTo>
                <a:cubicBezTo>
                  <a:pt x="770374" y="1336790"/>
                  <a:pt x="774683" y="1348935"/>
                  <a:pt x="783771" y="1356887"/>
                </a:cubicBezTo>
                <a:cubicBezTo>
                  <a:pt x="801948" y="1372792"/>
                  <a:pt x="844061" y="1397081"/>
                  <a:pt x="844061" y="1397081"/>
                </a:cubicBezTo>
                <a:cubicBezTo>
                  <a:pt x="847411" y="1407129"/>
                  <a:pt x="849373" y="1417752"/>
                  <a:pt x="854110" y="1427226"/>
                </a:cubicBezTo>
                <a:cubicBezTo>
                  <a:pt x="865447" y="1449901"/>
                  <a:pt x="879616" y="1468192"/>
                  <a:pt x="904352" y="1477468"/>
                </a:cubicBezTo>
                <a:cubicBezTo>
                  <a:pt x="920343" y="1483465"/>
                  <a:pt x="937846" y="1484167"/>
                  <a:pt x="954593" y="1487516"/>
                </a:cubicBezTo>
                <a:cubicBezTo>
                  <a:pt x="981389" y="1484167"/>
                  <a:pt x="1012511" y="1492447"/>
                  <a:pt x="1034980" y="1477468"/>
                </a:cubicBezTo>
                <a:cubicBezTo>
                  <a:pt x="1049191" y="1467994"/>
                  <a:pt x="1042431" y="1444106"/>
                  <a:pt x="1045028" y="1427226"/>
                </a:cubicBezTo>
                <a:cubicBezTo>
                  <a:pt x="1049134" y="1400536"/>
                  <a:pt x="1051727" y="1373635"/>
                  <a:pt x="1055077" y="1346839"/>
                </a:cubicBezTo>
                <a:cubicBezTo>
                  <a:pt x="1121727" y="1391273"/>
                  <a:pt x="1083340" y="1372852"/>
                  <a:pt x="1225899" y="1376984"/>
                </a:cubicBezTo>
                <a:cubicBezTo>
                  <a:pt x="1410072" y="1382322"/>
                  <a:pt x="1594338" y="1383683"/>
                  <a:pt x="1778558" y="1387032"/>
                </a:cubicBezTo>
                <a:cubicBezTo>
                  <a:pt x="1845547" y="1390382"/>
                  <a:pt x="1912452" y="1397081"/>
                  <a:pt x="1979525" y="1397081"/>
                </a:cubicBezTo>
                <a:cubicBezTo>
                  <a:pt x="2219393" y="1397081"/>
                  <a:pt x="1956269" y="1389358"/>
                  <a:pt x="2080009" y="1376984"/>
                </a:cubicBezTo>
                <a:cubicBezTo>
                  <a:pt x="2136765" y="1371309"/>
                  <a:pt x="2193890" y="1370285"/>
                  <a:pt x="2250831" y="1366936"/>
                </a:cubicBezTo>
                <a:cubicBezTo>
                  <a:pt x="2264229" y="1370285"/>
                  <a:pt x="2280240" y="1368357"/>
                  <a:pt x="2291024" y="1376984"/>
                </a:cubicBezTo>
                <a:cubicBezTo>
                  <a:pt x="2299295" y="1383601"/>
                  <a:pt x="2294455" y="1398858"/>
                  <a:pt x="2301072" y="1407129"/>
                </a:cubicBezTo>
                <a:cubicBezTo>
                  <a:pt x="2308616" y="1416559"/>
                  <a:pt x="2321169" y="1420527"/>
                  <a:pt x="2331217" y="1427226"/>
                </a:cubicBezTo>
                <a:cubicBezTo>
                  <a:pt x="2341060" y="1446911"/>
                  <a:pt x="2376957" y="1522858"/>
                  <a:pt x="2391508" y="1527709"/>
                </a:cubicBezTo>
                <a:lnTo>
                  <a:pt x="2421653" y="1537758"/>
                </a:lnTo>
                <a:cubicBezTo>
                  <a:pt x="2425002" y="1551156"/>
                  <a:pt x="2426261" y="1565258"/>
                  <a:pt x="2431701" y="1577951"/>
                </a:cubicBezTo>
                <a:cubicBezTo>
                  <a:pt x="2436458" y="1589051"/>
                  <a:pt x="2443259" y="1599557"/>
                  <a:pt x="2451798" y="1608096"/>
                </a:cubicBezTo>
                <a:cubicBezTo>
                  <a:pt x="2472689" y="1628987"/>
                  <a:pt x="2493949" y="1633116"/>
                  <a:pt x="2522136" y="1638241"/>
                </a:cubicBezTo>
                <a:cubicBezTo>
                  <a:pt x="2545438" y="1642478"/>
                  <a:pt x="2569029" y="1644940"/>
                  <a:pt x="2592475" y="1648290"/>
                </a:cubicBezTo>
                <a:cubicBezTo>
                  <a:pt x="2642717" y="1644940"/>
                  <a:pt x="2694046" y="1649164"/>
                  <a:pt x="2743200" y="1638241"/>
                </a:cubicBezTo>
                <a:cubicBezTo>
                  <a:pt x="2787696" y="1628353"/>
                  <a:pt x="2771088" y="1572416"/>
                  <a:pt x="2783393" y="1547806"/>
                </a:cubicBezTo>
                <a:cubicBezTo>
                  <a:pt x="2788794" y="1537004"/>
                  <a:pt x="2803490" y="1534408"/>
                  <a:pt x="2813538" y="1527709"/>
                </a:cubicBezTo>
                <a:cubicBezTo>
                  <a:pt x="2816888" y="1517661"/>
                  <a:pt x="2818850" y="1507038"/>
                  <a:pt x="2823587" y="1497564"/>
                </a:cubicBezTo>
                <a:cubicBezTo>
                  <a:pt x="2837578" y="1469583"/>
                  <a:pt x="2851603" y="1459499"/>
                  <a:pt x="2873828" y="1437274"/>
                </a:cubicBezTo>
                <a:lnTo>
                  <a:pt x="3135086" y="1447323"/>
                </a:lnTo>
                <a:cubicBezTo>
                  <a:pt x="3363723" y="1456850"/>
                  <a:pt x="3286602" y="1434189"/>
                  <a:pt x="3386294" y="1467419"/>
                </a:cubicBezTo>
                <a:cubicBezTo>
                  <a:pt x="3468134" y="1451052"/>
                  <a:pt x="3405987" y="1466652"/>
                  <a:pt x="3486778" y="1437274"/>
                </a:cubicBezTo>
                <a:cubicBezTo>
                  <a:pt x="3506686" y="1430035"/>
                  <a:pt x="3547068" y="1417178"/>
                  <a:pt x="3547068" y="1417178"/>
                </a:cubicBezTo>
                <a:cubicBezTo>
                  <a:pt x="3622742" y="1366728"/>
                  <a:pt x="3526573" y="1425960"/>
                  <a:pt x="3617406" y="1387032"/>
                </a:cubicBezTo>
                <a:cubicBezTo>
                  <a:pt x="3628506" y="1382275"/>
                  <a:pt x="3636244" y="1371176"/>
                  <a:pt x="3647552" y="1366936"/>
                </a:cubicBezTo>
                <a:cubicBezTo>
                  <a:pt x="3663543" y="1360939"/>
                  <a:pt x="3681316" y="1361381"/>
                  <a:pt x="3697793" y="1356887"/>
                </a:cubicBezTo>
                <a:cubicBezTo>
                  <a:pt x="3737180" y="1346145"/>
                  <a:pt x="3763965" y="1336301"/>
                  <a:pt x="3798277" y="1316694"/>
                </a:cubicBezTo>
                <a:cubicBezTo>
                  <a:pt x="3808762" y="1310702"/>
                  <a:pt x="3818374" y="1303296"/>
                  <a:pt x="3828422" y="1296597"/>
                </a:cubicBezTo>
                <a:lnTo>
                  <a:pt x="4059534" y="1306646"/>
                </a:lnTo>
                <a:cubicBezTo>
                  <a:pt x="4081724" y="1308033"/>
                  <a:pt x="4204529" y="1323298"/>
                  <a:pt x="4230356" y="1326742"/>
                </a:cubicBezTo>
                <a:cubicBezTo>
                  <a:pt x="4253832" y="1329872"/>
                  <a:pt x="4277470" y="1332146"/>
                  <a:pt x="4300694" y="1336791"/>
                </a:cubicBezTo>
                <a:cubicBezTo>
                  <a:pt x="4327778" y="1342208"/>
                  <a:pt x="4381081" y="1356887"/>
                  <a:pt x="4381081" y="1356887"/>
                </a:cubicBezTo>
                <a:cubicBezTo>
                  <a:pt x="4447710" y="1401307"/>
                  <a:pt x="4373669" y="1349099"/>
                  <a:pt x="4441371" y="1407129"/>
                </a:cubicBezTo>
                <a:cubicBezTo>
                  <a:pt x="4454087" y="1418028"/>
                  <a:pt x="4468167" y="1427226"/>
                  <a:pt x="4481565" y="1437274"/>
                </a:cubicBezTo>
                <a:cubicBezTo>
                  <a:pt x="4484914" y="1447322"/>
                  <a:pt x="4484996" y="1459148"/>
                  <a:pt x="4491613" y="1467419"/>
                </a:cubicBezTo>
                <a:cubicBezTo>
                  <a:pt x="4505780" y="1485128"/>
                  <a:pt x="4532044" y="1490945"/>
                  <a:pt x="4551903" y="1497564"/>
                </a:cubicBezTo>
                <a:cubicBezTo>
                  <a:pt x="4572000" y="1517661"/>
                  <a:pt x="4583913" y="1560682"/>
                  <a:pt x="4612193" y="1557854"/>
                </a:cubicBezTo>
                <a:cubicBezTo>
                  <a:pt x="4752809" y="1543793"/>
                  <a:pt x="4679132" y="1550601"/>
                  <a:pt x="4833257" y="1537758"/>
                </a:cubicBezTo>
                <a:cubicBezTo>
                  <a:pt x="4903926" y="1514200"/>
                  <a:pt x="4819227" y="1540095"/>
                  <a:pt x="4953837" y="1517661"/>
                </a:cubicBezTo>
                <a:cubicBezTo>
                  <a:pt x="4964285" y="1515920"/>
                  <a:pt x="4973497" y="1509111"/>
                  <a:pt x="4983982" y="1507613"/>
                </a:cubicBezTo>
                <a:cubicBezTo>
                  <a:pt x="5141759" y="1485073"/>
                  <a:pt x="5573292" y="1487793"/>
                  <a:pt x="5586883" y="1487516"/>
                </a:cubicBezTo>
                <a:cubicBezTo>
                  <a:pt x="5596931" y="1484167"/>
                  <a:pt x="5606454" y="1476846"/>
                  <a:pt x="5617028" y="1477468"/>
                </a:cubicBezTo>
                <a:cubicBezTo>
                  <a:pt x="5664315" y="1480249"/>
                  <a:pt x="5757705" y="1497564"/>
                  <a:pt x="5757705" y="1497564"/>
                </a:cubicBezTo>
                <a:cubicBezTo>
                  <a:pt x="5831393" y="1494215"/>
                  <a:pt x="5905005" y="1487516"/>
                  <a:pt x="5978769" y="1487516"/>
                </a:cubicBezTo>
                <a:cubicBezTo>
                  <a:pt x="5989361" y="1487516"/>
                  <a:pt x="5998866" y="1500913"/>
                  <a:pt x="6008914" y="1497564"/>
                </a:cubicBezTo>
                <a:cubicBezTo>
                  <a:pt x="6033606" y="1489333"/>
                  <a:pt x="6043068" y="1453362"/>
                  <a:pt x="6059156" y="1437274"/>
                </a:cubicBezTo>
                <a:cubicBezTo>
                  <a:pt x="6078924" y="1417506"/>
                  <a:pt x="6102592" y="1410972"/>
                  <a:pt x="6129494" y="1407129"/>
                </a:cubicBezTo>
                <a:cubicBezTo>
                  <a:pt x="6162817" y="1402368"/>
                  <a:pt x="6196483" y="1400430"/>
                  <a:pt x="6229978" y="1397081"/>
                </a:cubicBezTo>
                <a:cubicBezTo>
                  <a:pt x="6246725" y="1390382"/>
                  <a:pt x="6263108" y="1382688"/>
                  <a:pt x="6280220" y="1376984"/>
                </a:cubicBezTo>
                <a:cubicBezTo>
                  <a:pt x="6293321" y="1372617"/>
                  <a:pt x="6308922" y="1374596"/>
                  <a:pt x="6320413" y="1366936"/>
                </a:cubicBezTo>
                <a:cubicBezTo>
                  <a:pt x="6330461" y="1360237"/>
                  <a:pt x="6331080" y="1344335"/>
                  <a:pt x="6340510" y="1336791"/>
                </a:cubicBezTo>
                <a:cubicBezTo>
                  <a:pt x="6348781" y="1330174"/>
                  <a:pt x="6360234" y="1328637"/>
                  <a:pt x="6370655" y="1326742"/>
                </a:cubicBezTo>
                <a:cubicBezTo>
                  <a:pt x="6397224" y="1321911"/>
                  <a:pt x="6424044" y="1317262"/>
                  <a:pt x="6451042" y="1316694"/>
                </a:cubicBezTo>
                <a:lnTo>
                  <a:pt x="7325248" y="1306646"/>
                </a:lnTo>
                <a:cubicBezTo>
                  <a:pt x="7398942" y="1269799"/>
                  <a:pt x="7329975" y="1299876"/>
                  <a:pt x="7415683" y="1276501"/>
                </a:cubicBezTo>
                <a:cubicBezTo>
                  <a:pt x="7436121" y="1270927"/>
                  <a:pt x="7455877" y="1263103"/>
                  <a:pt x="7475974" y="1256404"/>
                </a:cubicBezTo>
                <a:lnTo>
                  <a:pt x="7506119" y="1246356"/>
                </a:lnTo>
                <a:cubicBezTo>
                  <a:pt x="7559704" y="1165974"/>
                  <a:pt x="7489377" y="1263096"/>
                  <a:pt x="7556360" y="1196114"/>
                </a:cubicBezTo>
                <a:cubicBezTo>
                  <a:pt x="7564900" y="1187575"/>
                  <a:pt x="7567918" y="1174508"/>
                  <a:pt x="7576457" y="1165969"/>
                </a:cubicBezTo>
                <a:cubicBezTo>
                  <a:pt x="7584996" y="1157430"/>
                  <a:pt x="7597324" y="1153603"/>
                  <a:pt x="7606602" y="1145872"/>
                </a:cubicBezTo>
                <a:cubicBezTo>
                  <a:pt x="7657915" y="1103111"/>
                  <a:pt x="7611880" y="1121944"/>
                  <a:pt x="7676941" y="1105679"/>
                </a:cubicBezTo>
                <a:cubicBezTo>
                  <a:pt x="7686989" y="1095631"/>
                  <a:pt x="7696169" y="1084631"/>
                  <a:pt x="7707086" y="1075534"/>
                </a:cubicBezTo>
                <a:cubicBezTo>
                  <a:pt x="7716364" y="1067803"/>
                  <a:pt x="7729500" y="1064715"/>
                  <a:pt x="7737231" y="1055437"/>
                </a:cubicBezTo>
                <a:cubicBezTo>
                  <a:pt x="7746820" y="1043929"/>
                  <a:pt x="7748621" y="1027432"/>
                  <a:pt x="7757327" y="1015243"/>
                </a:cubicBezTo>
                <a:cubicBezTo>
                  <a:pt x="7765587" y="1003679"/>
                  <a:pt x="7778224" y="995887"/>
                  <a:pt x="7787472" y="985098"/>
                </a:cubicBezTo>
                <a:cubicBezTo>
                  <a:pt x="7798371" y="972383"/>
                  <a:pt x="7807569" y="958303"/>
                  <a:pt x="7817617" y="944905"/>
                </a:cubicBezTo>
                <a:cubicBezTo>
                  <a:pt x="7820967" y="928158"/>
                  <a:pt x="7823524" y="911232"/>
                  <a:pt x="7827666" y="894663"/>
                </a:cubicBezTo>
                <a:cubicBezTo>
                  <a:pt x="7830235" y="884387"/>
                  <a:pt x="7836476" y="875037"/>
                  <a:pt x="7837714" y="864518"/>
                </a:cubicBezTo>
                <a:cubicBezTo>
                  <a:pt x="7843207" y="817828"/>
                  <a:pt x="7840034" y="770213"/>
                  <a:pt x="7847763" y="723841"/>
                </a:cubicBezTo>
                <a:cubicBezTo>
                  <a:pt x="7850226" y="709066"/>
                  <a:pt x="7861958" y="697416"/>
                  <a:pt x="7867859" y="683648"/>
                </a:cubicBezTo>
                <a:cubicBezTo>
                  <a:pt x="7872031" y="673912"/>
                  <a:pt x="7874558" y="663551"/>
                  <a:pt x="7877908" y="653503"/>
                </a:cubicBezTo>
                <a:cubicBezTo>
                  <a:pt x="7881257" y="609960"/>
                  <a:pt x="7881145" y="566011"/>
                  <a:pt x="7887956" y="522874"/>
                </a:cubicBezTo>
                <a:cubicBezTo>
                  <a:pt x="7891260" y="501949"/>
                  <a:pt x="7901354" y="482681"/>
                  <a:pt x="7908053" y="462584"/>
                </a:cubicBezTo>
                <a:lnTo>
                  <a:pt x="7928149" y="402294"/>
                </a:lnTo>
                <a:cubicBezTo>
                  <a:pt x="7931499" y="392246"/>
                  <a:pt x="7932323" y="380962"/>
                  <a:pt x="7938198" y="372149"/>
                </a:cubicBezTo>
                <a:cubicBezTo>
                  <a:pt x="7944897" y="362101"/>
                  <a:pt x="7953389" y="353040"/>
                  <a:pt x="7958294" y="342004"/>
                </a:cubicBezTo>
                <a:cubicBezTo>
                  <a:pt x="8005277" y="236292"/>
                  <a:pt x="7956915" y="326044"/>
                  <a:pt x="7988439" y="231472"/>
                </a:cubicBezTo>
                <a:cubicBezTo>
                  <a:pt x="7993176" y="217262"/>
                  <a:pt x="8002635" y="205047"/>
                  <a:pt x="8008536" y="191279"/>
                </a:cubicBezTo>
                <a:cubicBezTo>
                  <a:pt x="8012709" y="181544"/>
                  <a:pt x="8015235" y="171182"/>
                  <a:pt x="8018585" y="161134"/>
                </a:cubicBezTo>
                <a:cubicBezTo>
                  <a:pt x="8021311" y="144778"/>
                  <a:pt x="8026902" y="91900"/>
                  <a:pt x="8038681" y="70698"/>
                </a:cubicBezTo>
                <a:cubicBezTo>
                  <a:pt x="8069329" y="15533"/>
                  <a:pt x="8062724" y="11934"/>
                  <a:pt x="8109020" y="360"/>
                </a:cubicBezTo>
                <a:cubicBezTo>
                  <a:pt x="8112269" y="-452"/>
                  <a:pt x="8115719" y="360"/>
                  <a:pt x="8119068" y="360"/>
                </a:cubicBezTo>
              </a:path>
            </a:pathLst>
          </a:cu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916053" y="5833480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751288" y="6052390"/>
            <a:ext cx="127155" cy="83281"/>
            <a:chOff x="1607820" y="1211580"/>
            <a:chExt cx="206785" cy="182880"/>
          </a:xfrm>
        </p:grpSpPr>
        <p:sp>
          <p:nvSpPr>
            <p:cNvPr id="66" name="Freeform 65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901094" y="6025846"/>
            <a:ext cx="127155" cy="83281"/>
            <a:chOff x="1607820" y="1211580"/>
            <a:chExt cx="206785" cy="182880"/>
          </a:xfrm>
        </p:grpSpPr>
        <p:sp>
          <p:nvSpPr>
            <p:cNvPr id="70" name="Freeform 69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6019974" y="6064810"/>
            <a:ext cx="127155" cy="83281"/>
            <a:chOff x="1607820" y="1211580"/>
            <a:chExt cx="206785" cy="182880"/>
          </a:xfrm>
        </p:grpSpPr>
        <p:sp>
          <p:nvSpPr>
            <p:cNvPr id="74" name="Freeform 73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971194" y="6069739"/>
            <a:ext cx="127155" cy="83281"/>
            <a:chOff x="1607820" y="1211580"/>
            <a:chExt cx="206785" cy="182880"/>
          </a:xfrm>
        </p:grpSpPr>
        <p:sp>
          <p:nvSpPr>
            <p:cNvPr id="78" name="Freeform 77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7520376" y="4155011"/>
            <a:ext cx="792173" cy="1780463"/>
            <a:chOff x="1863549" y="935838"/>
            <a:chExt cx="1116121" cy="2280215"/>
          </a:xfrm>
        </p:grpSpPr>
        <p:sp>
          <p:nvSpPr>
            <p:cNvPr id="82" name="Rectangle 81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729462" y="3910152"/>
            <a:ext cx="1265247" cy="2064747"/>
            <a:chOff x="1863549" y="935838"/>
            <a:chExt cx="1116121" cy="2280215"/>
          </a:xfrm>
        </p:grpSpPr>
        <p:sp>
          <p:nvSpPr>
            <p:cNvPr id="85" name="Rectangle 84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087199" y="5786419"/>
            <a:ext cx="267648" cy="352927"/>
            <a:chOff x="2543749" y="2845717"/>
            <a:chExt cx="286748" cy="387502"/>
          </a:xfrm>
        </p:grpSpPr>
        <p:sp>
          <p:nvSpPr>
            <p:cNvPr id="88" name="Freeform 87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607037" y="5718407"/>
            <a:ext cx="267648" cy="352927"/>
            <a:chOff x="2543749" y="2845717"/>
            <a:chExt cx="286748" cy="387502"/>
          </a:xfrm>
        </p:grpSpPr>
        <p:sp>
          <p:nvSpPr>
            <p:cNvPr id="91" name="Freeform 90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2" name="Freeform 91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859815" y="5724468"/>
            <a:ext cx="267648" cy="352927"/>
            <a:chOff x="2543749" y="2845717"/>
            <a:chExt cx="286748" cy="387502"/>
          </a:xfrm>
        </p:grpSpPr>
        <p:sp>
          <p:nvSpPr>
            <p:cNvPr id="94" name="Freeform 93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6" name="Freeform 95"/>
          <p:cNvSpPr/>
          <p:nvPr/>
        </p:nvSpPr>
        <p:spPr>
          <a:xfrm rot="20542348">
            <a:off x="872365" y="5809831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7" name="Freeform 96"/>
          <p:cNvSpPr/>
          <p:nvPr/>
        </p:nvSpPr>
        <p:spPr>
          <a:xfrm rot="11837599">
            <a:off x="754126" y="5930376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896492" y="5753117"/>
            <a:ext cx="728983" cy="314411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352292" y="3856508"/>
            <a:ext cx="792173" cy="1780463"/>
            <a:chOff x="1863549" y="935838"/>
            <a:chExt cx="1116121" cy="2280215"/>
          </a:xfrm>
        </p:grpSpPr>
        <p:sp>
          <p:nvSpPr>
            <p:cNvPr id="100" name="Rectangle 99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2" name="Freeform 101"/>
          <p:cNvSpPr/>
          <p:nvPr/>
        </p:nvSpPr>
        <p:spPr>
          <a:xfrm rot="11773917">
            <a:off x="5247902" y="5916151"/>
            <a:ext cx="675681" cy="231079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611508" y="6052390"/>
            <a:ext cx="127155" cy="83281"/>
            <a:chOff x="1607820" y="1211580"/>
            <a:chExt cx="206785" cy="182880"/>
          </a:xfrm>
        </p:grpSpPr>
        <p:sp>
          <p:nvSpPr>
            <p:cNvPr id="38" name="Freeform 37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Box 102"/>
          <p:cNvSpPr txBox="1"/>
          <p:nvPr/>
        </p:nvSpPr>
        <p:spPr>
          <a:xfrm>
            <a:off x="160575" y="191116"/>
            <a:ext cx="897604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Historic Floodplain Condition in Depositional Environments</a:t>
            </a:r>
          </a:p>
          <a:p>
            <a:endParaRPr lang="en-US" sz="1050" b="1" dirty="0">
              <a:solidFill>
                <a:prstClr val="black"/>
              </a:solidFill>
            </a:endParaRP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Vegetation diversity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Elevational diversity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Multiple flow paths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Downed wood 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Future wood supply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20181" y="2965607"/>
            <a:ext cx="792173" cy="2313189"/>
            <a:chOff x="1863549" y="935838"/>
            <a:chExt cx="1116121" cy="2280215"/>
          </a:xfrm>
        </p:grpSpPr>
        <p:sp>
          <p:nvSpPr>
            <p:cNvPr id="106" name="Rectangle 105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8072945" y="2548537"/>
            <a:ext cx="934161" cy="2393627"/>
            <a:chOff x="1863549" y="935838"/>
            <a:chExt cx="1116121" cy="2280215"/>
          </a:xfrm>
        </p:grpSpPr>
        <p:sp>
          <p:nvSpPr>
            <p:cNvPr id="109" name="Rectangle 108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 flipH="1">
            <a:off x="4626547" y="5050683"/>
            <a:ext cx="539768" cy="1089248"/>
            <a:chOff x="2286542" y="1287047"/>
            <a:chExt cx="480060" cy="1075150"/>
          </a:xfrm>
        </p:grpSpPr>
        <p:sp>
          <p:nvSpPr>
            <p:cNvPr id="112" name="Freeform 111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4" name="Freeform 103"/>
          <p:cNvSpPr/>
          <p:nvPr/>
        </p:nvSpPr>
        <p:spPr>
          <a:xfrm rot="5400000">
            <a:off x="1874345" y="5207684"/>
            <a:ext cx="1632389" cy="475723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72835" y="5890886"/>
            <a:ext cx="881135" cy="454607"/>
            <a:chOff x="4138767" y="5700258"/>
            <a:chExt cx="881135" cy="454606"/>
          </a:xfrm>
        </p:grpSpPr>
        <p:sp>
          <p:nvSpPr>
            <p:cNvPr id="6" name="Freeform 5"/>
            <p:cNvSpPr/>
            <p:nvPr/>
          </p:nvSpPr>
          <p:spPr>
            <a:xfrm>
              <a:off x="4138767" y="5824675"/>
              <a:ext cx="376116" cy="143932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480829" y="5930326"/>
              <a:ext cx="36083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 flipH="1">
              <a:off x="4145585" y="5769435"/>
              <a:ext cx="371042" cy="3048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9" name="Freeform 118"/>
            <p:cNvSpPr/>
            <p:nvPr/>
          </p:nvSpPr>
          <p:spPr>
            <a:xfrm flipH="1">
              <a:off x="4501371" y="5794424"/>
              <a:ext cx="30480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466640" y="5794464"/>
              <a:ext cx="256779" cy="291403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 rot="2595682">
              <a:off x="4659072" y="5797364"/>
              <a:ext cx="36083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4174481" y="5871181"/>
              <a:ext cx="36083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4566505" y="5886807"/>
              <a:ext cx="36083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4" name="Freeform 123"/>
            <p:cNvSpPr/>
            <p:nvPr/>
          </p:nvSpPr>
          <p:spPr>
            <a:xfrm rot="655625">
              <a:off x="4427075" y="5870876"/>
              <a:ext cx="36083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 rot="18592679" flipH="1">
              <a:off x="4282793" y="5733379"/>
              <a:ext cx="371042" cy="3048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 rot="18136962" flipH="1">
              <a:off x="4561646" y="5744242"/>
              <a:ext cx="371042" cy="3048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552717" y="5947905"/>
              <a:ext cx="36083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4239504" y="5898249"/>
              <a:ext cx="36083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 rot="12585368">
              <a:off x="4193262" y="5879001"/>
              <a:ext cx="36083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 rot="14736314">
              <a:off x="4362230" y="5792086"/>
              <a:ext cx="360830" cy="227098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 rot="13603910">
              <a:off x="4565966" y="5898249"/>
              <a:ext cx="36083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3916053" y="788377"/>
            <a:ext cx="44201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High water table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Beaver dams 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Frequent floodplain wetting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Maximum patch complexity</a:t>
            </a:r>
          </a:p>
        </p:txBody>
      </p:sp>
    </p:spTree>
    <p:extLst>
      <p:ext uri="{BB962C8B-B14F-4D97-AF65-F5344CB8AC3E}">
        <p14:creationId xmlns:p14="http://schemas.microsoft.com/office/powerpoint/2010/main" val="10282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36915" y="853553"/>
            <a:ext cx="7132070" cy="5579936"/>
            <a:chOff x="836915" y="884549"/>
            <a:chExt cx="7132070" cy="5579936"/>
          </a:xfrm>
        </p:grpSpPr>
        <p:sp>
          <p:nvSpPr>
            <p:cNvPr id="2" name="TextBox 1"/>
            <p:cNvSpPr txBox="1"/>
            <p:nvPr/>
          </p:nvSpPr>
          <p:spPr>
            <a:xfrm>
              <a:off x="5608891" y="979765"/>
              <a:ext cx="17529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Flow Regime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96154" y="1813059"/>
              <a:ext cx="2344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Sediment Regime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96119" y="2658667"/>
              <a:ext cx="2272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Channel features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96119" y="4142663"/>
              <a:ext cx="14734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Floodplain</a:t>
              </a:r>
            </a:p>
          </p:txBody>
        </p:sp>
        <p:sp>
          <p:nvSpPr>
            <p:cNvPr id="3" name="Right Brace 2"/>
            <p:cNvSpPr/>
            <p:nvPr/>
          </p:nvSpPr>
          <p:spPr>
            <a:xfrm>
              <a:off x="5386431" y="925521"/>
              <a:ext cx="152400" cy="584775"/>
            </a:xfrm>
            <a:prstGeom prst="righ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5B592">
                    <a:lumMod val="5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8" name="Right Brace 17"/>
            <p:cNvSpPr/>
            <p:nvPr/>
          </p:nvSpPr>
          <p:spPr>
            <a:xfrm>
              <a:off x="5386431" y="1669850"/>
              <a:ext cx="152400" cy="794513"/>
            </a:xfrm>
            <a:prstGeom prst="righ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5B592">
                    <a:lumMod val="5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" name="Right Brace 18"/>
            <p:cNvSpPr/>
            <p:nvPr/>
          </p:nvSpPr>
          <p:spPr>
            <a:xfrm>
              <a:off x="5386431" y="2662449"/>
              <a:ext cx="152400" cy="460155"/>
            </a:xfrm>
            <a:prstGeom prst="righ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5B592">
                    <a:lumMod val="5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0" name="Right Brace 19"/>
            <p:cNvSpPr/>
            <p:nvPr/>
          </p:nvSpPr>
          <p:spPr>
            <a:xfrm>
              <a:off x="5386431" y="3393165"/>
              <a:ext cx="152400" cy="1975287"/>
            </a:xfrm>
            <a:prstGeom prst="righ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5B592">
                    <a:lumMod val="5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6916" y="884549"/>
              <a:ext cx="4392230" cy="70788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Routing and stream flow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Flood storage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6919" y="1560856"/>
              <a:ext cx="4392228" cy="10156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Sediment retention and storage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Sediment transport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Floodplain building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6915" y="5448822"/>
              <a:ext cx="4392228" cy="101566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Primary production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Secondary Production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Feeding/predation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6917" y="3214752"/>
              <a:ext cx="4392228" cy="2246769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Shading 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Root reinforcement of banks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Wood supply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Litter fall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9C85C0">
                      <a:lumMod val="50000"/>
                    </a:srgbClr>
                  </a:solidFill>
                  <a:latin typeface="Calibri Light" panose="020F0302020204030204" pitchFamily="34" charset="0"/>
                </a:rPr>
                <a:t>Late season water storage (added)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Transport and storage of seeds </a:t>
              </a:r>
            </a:p>
            <a:p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     and plant propagules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6916" y="2571590"/>
              <a:ext cx="4392230" cy="7078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Pool and bar formation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Channel movement</a:t>
              </a:r>
            </a:p>
          </p:txBody>
        </p:sp>
        <p:sp>
          <p:nvSpPr>
            <p:cNvPr id="22" name="Right Brace 21"/>
            <p:cNvSpPr/>
            <p:nvPr/>
          </p:nvSpPr>
          <p:spPr>
            <a:xfrm>
              <a:off x="5386431" y="5592520"/>
              <a:ext cx="152400" cy="778719"/>
            </a:xfrm>
            <a:prstGeom prst="righ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5B592">
                    <a:lumMod val="50000"/>
                  </a:srgb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96119" y="5743733"/>
              <a:ext cx="1085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Biology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-28653" y="6575850"/>
            <a:ext cx="91726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Stream and Watershed Restoration: A Guide to Restoring Riverine Processes and Habitats      --    Copyright © 2013 John Wiley &amp; Sons, Ltd</a:t>
            </a:r>
            <a:endParaRPr lang="en-US" sz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0870" y="159841"/>
            <a:ext cx="782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Reach-scale processes from Roni and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/>
              </a:rPr>
              <a:t>Beechie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408419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3437959" y="4166411"/>
            <a:ext cx="684745" cy="924701"/>
            <a:chOff x="3261344" y="1431456"/>
            <a:chExt cx="733610" cy="1015293"/>
          </a:xfrm>
        </p:grpSpPr>
        <p:sp>
          <p:nvSpPr>
            <p:cNvPr id="63" name="Freeform 62"/>
            <p:cNvSpPr/>
            <p:nvPr/>
          </p:nvSpPr>
          <p:spPr>
            <a:xfrm>
              <a:off x="3557593" y="1949366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 rot="1715800" flipH="1">
              <a:off x="3261344" y="1431456"/>
              <a:ext cx="73361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639729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6" name="Freeform 115"/>
          <p:cNvSpPr/>
          <p:nvPr/>
        </p:nvSpPr>
        <p:spPr>
          <a:xfrm>
            <a:off x="4903596" y="5034224"/>
            <a:ext cx="1637881" cy="170675"/>
          </a:xfrm>
          <a:custGeom>
            <a:avLst/>
            <a:gdLst>
              <a:gd name="connsiteX0" fmla="*/ 0 w 1637881"/>
              <a:gd name="connsiteY0" fmla="*/ 20097 h 150725"/>
              <a:gd name="connsiteX1" fmla="*/ 1637881 w 1637881"/>
              <a:gd name="connsiteY1" fmla="*/ 0 h 150725"/>
              <a:gd name="connsiteX2" fmla="*/ 1617784 w 1637881"/>
              <a:gd name="connsiteY2" fmla="*/ 70339 h 150725"/>
              <a:gd name="connsiteX3" fmla="*/ 1507252 w 1637881"/>
              <a:gd name="connsiteY3" fmla="*/ 70339 h 150725"/>
              <a:gd name="connsiteX4" fmla="*/ 1386672 w 1637881"/>
              <a:gd name="connsiteY4" fmla="*/ 70339 h 150725"/>
              <a:gd name="connsiteX5" fmla="*/ 1286189 w 1637881"/>
              <a:gd name="connsiteY5" fmla="*/ 80387 h 150725"/>
              <a:gd name="connsiteX6" fmla="*/ 1105318 w 1637881"/>
              <a:gd name="connsiteY6" fmla="*/ 70339 h 150725"/>
              <a:gd name="connsiteX7" fmla="*/ 612949 w 1637881"/>
              <a:gd name="connsiteY7" fmla="*/ 80387 h 150725"/>
              <a:gd name="connsiteX8" fmla="*/ 321547 w 1637881"/>
              <a:gd name="connsiteY8" fmla="*/ 130629 h 150725"/>
              <a:gd name="connsiteX9" fmla="*/ 180870 w 1637881"/>
              <a:gd name="connsiteY9" fmla="*/ 150725 h 150725"/>
              <a:gd name="connsiteX10" fmla="*/ 70338 w 1637881"/>
              <a:gd name="connsiteY10" fmla="*/ 80387 h 150725"/>
              <a:gd name="connsiteX11" fmla="*/ 0 w 1637881"/>
              <a:gd name="connsiteY11" fmla="*/ 20097 h 15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7881" h="150725">
                <a:moveTo>
                  <a:pt x="0" y="20097"/>
                </a:moveTo>
                <a:lnTo>
                  <a:pt x="1637881" y="0"/>
                </a:lnTo>
                <a:lnTo>
                  <a:pt x="1617784" y="70339"/>
                </a:lnTo>
                <a:lnTo>
                  <a:pt x="1507252" y="70339"/>
                </a:lnTo>
                <a:lnTo>
                  <a:pt x="1386672" y="70339"/>
                </a:lnTo>
                <a:lnTo>
                  <a:pt x="1286189" y="80387"/>
                </a:lnTo>
                <a:lnTo>
                  <a:pt x="1105318" y="70339"/>
                </a:lnTo>
                <a:lnTo>
                  <a:pt x="612949" y="80387"/>
                </a:lnTo>
                <a:lnTo>
                  <a:pt x="321547" y="130629"/>
                </a:lnTo>
                <a:lnTo>
                  <a:pt x="180870" y="150725"/>
                </a:lnTo>
                <a:lnTo>
                  <a:pt x="70338" y="80387"/>
                </a:lnTo>
                <a:lnTo>
                  <a:pt x="0" y="2009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Freeform 116"/>
          <p:cNvSpPr/>
          <p:nvPr/>
        </p:nvSpPr>
        <p:spPr>
          <a:xfrm>
            <a:off x="1135464" y="4994031"/>
            <a:ext cx="251209" cy="120580"/>
          </a:xfrm>
          <a:custGeom>
            <a:avLst/>
            <a:gdLst>
              <a:gd name="connsiteX0" fmla="*/ 0 w 251209"/>
              <a:gd name="connsiteY0" fmla="*/ 0 h 120580"/>
              <a:gd name="connsiteX1" fmla="*/ 251209 w 251209"/>
              <a:gd name="connsiteY1" fmla="*/ 20096 h 120580"/>
              <a:gd name="connsiteX2" fmla="*/ 241160 w 251209"/>
              <a:gd name="connsiteY2" fmla="*/ 90435 h 120580"/>
              <a:gd name="connsiteX3" fmla="*/ 231112 w 251209"/>
              <a:gd name="connsiteY3" fmla="*/ 120580 h 120580"/>
              <a:gd name="connsiteX4" fmla="*/ 140677 w 251209"/>
              <a:gd name="connsiteY4" fmla="*/ 120580 h 120580"/>
              <a:gd name="connsiteX5" fmla="*/ 140677 w 251209"/>
              <a:gd name="connsiteY5" fmla="*/ 120580 h 120580"/>
              <a:gd name="connsiteX6" fmla="*/ 0 w 251209"/>
              <a:gd name="connsiteY6" fmla="*/ 0 h 12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209" h="120580">
                <a:moveTo>
                  <a:pt x="0" y="0"/>
                </a:moveTo>
                <a:lnTo>
                  <a:pt x="251209" y="20096"/>
                </a:lnTo>
                <a:lnTo>
                  <a:pt x="241160" y="90435"/>
                </a:lnTo>
                <a:lnTo>
                  <a:pt x="231112" y="120580"/>
                </a:lnTo>
                <a:lnTo>
                  <a:pt x="140677" y="120580"/>
                </a:lnTo>
                <a:lnTo>
                  <a:pt x="140677" y="1205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Freeform 114"/>
          <p:cNvSpPr/>
          <p:nvPr/>
        </p:nvSpPr>
        <p:spPr>
          <a:xfrm>
            <a:off x="2733151" y="5081366"/>
            <a:ext cx="496833" cy="194020"/>
          </a:xfrm>
          <a:custGeom>
            <a:avLst/>
            <a:gdLst>
              <a:gd name="connsiteX0" fmla="*/ 472272 w 472272"/>
              <a:gd name="connsiteY0" fmla="*/ 0 h 200967"/>
              <a:gd name="connsiteX1" fmla="*/ 0 w 472272"/>
              <a:gd name="connsiteY1" fmla="*/ 0 h 200967"/>
              <a:gd name="connsiteX2" fmla="*/ 60290 w 472272"/>
              <a:gd name="connsiteY2" fmla="*/ 60290 h 200967"/>
              <a:gd name="connsiteX3" fmla="*/ 90435 w 472272"/>
              <a:gd name="connsiteY3" fmla="*/ 180870 h 200967"/>
              <a:gd name="connsiteX4" fmla="*/ 281353 w 472272"/>
              <a:gd name="connsiteY4" fmla="*/ 200967 h 200967"/>
              <a:gd name="connsiteX5" fmla="*/ 422030 w 472272"/>
              <a:gd name="connsiteY5" fmla="*/ 170822 h 200967"/>
              <a:gd name="connsiteX6" fmla="*/ 472272 w 472272"/>
              <a:gd name="connsiteY6" fmla="*/ 0 h 20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272" h="200967">
                <a:moveTo>
                  <a:pt x="472272" y="0"/>
                </a:moveTo>
                <a:lnTo>
                  <a:pt x="0" y="0"/>
                </a:lnTo>
                <a:lnTo>
                  <a:pt x="60290" y="60290"/>
                </a:lnTo>
                <a:lnTo>
                  <a:pt x="90435" y="180870"/>
                </a:lnTo>
                <a:lnTo>
                  <a:pt x="281353" y="200967"/>
                </a:lnTo>
                <a:lnTo>
                  <a:pt x="422030" y="170822"/>
                </a:lnTo>
                <a:lnTo>
                  <a:pt x="472272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 rot="10340385">
            <a:off x="5176037" y="4788712"/>
            <a:ext cx="2220457" cy="473158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 rot="8184595" flipH="1" flipV="1">
            <a:off x="7564466" y="4385506"/>
            <a:ext cx="832386" cy="343315"/>
          </a:xfrm>
          <a:custGeom>
            <a:avLst/>
            <a:gdLst>
              <a:gd name="connsiteX0" fmla="*/ 76200 w 1920240"/>
              <a:gd name="connsiteY0" fmla="*/ 213360 h 365760"/>
              <a:gd name="connsiteX1" fmla="*/ 1524000 w 1920240"/>
              <a:gd name="connsiteY1" fmla="*/ 220980 h 365760"/>
              <a:gd name="connsiteX2" fmla="*/ 1706880 w 1920240"/>
              <a:gd name="connsiteY2" fmla="*/ 0 h 365760"/>
              <a:gd name="connsiteX3" fmla="*/ 1638300 w 1920240"/>
              <a:gd name="connsiteY3" fmla="*/ 190500 h 365760"/>
              <a:gd name="connsiteX4" fmla="*/ 1836420 w 1920240"/>
              <a:gd name="connsiteY4" fmla="*/ 167640 h 365760"/>
              <a:gd name="connsiteX5" fmla="*/ 1661160 w 1920240"/>
              <a:gd name="connsiteY5" fmla="*/ 259080 h 365760"/>
              <a:gd name="connsiteX6" fmla="*/ 1920240 w 1920240"/>
              <a:gd name="connsiteY6" fmla="*/ 365760 h 365760"/>
              <a:gd name="connsiteX7" fmla="*/ 1844040 w 1920240"/>
              <a:gd name="connsiteY7" fmla="*/ 365760 h 365760"/>
              <a:gd name="connsiteX8" fmla="*/ 1592580 w 1920240"/>
              <a:gd name="connsiteY8" fmla="*/ 304800 h 365760"/>
              <a:gd name="connsiteX9" fmla="*/ 0 w 1920240"/>
              <a:gd name="connsiteY9" fmla="*/ 281940 h 365760"/>
              <a:gd name="connsiteX10" fmla="*/ 76200 w 1920240"/>
              <a:gd name="connsiteY10" fmla="*/ 2133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0240" h="365760">
                <a:moveTo>
                  <a:pt x="76200" y="213360"/>
                </a:moveTo>
                <a:lnTo>
                  <a:pt x="1524000" y="220980"/>
                </a:lnTo>
                <a:lnTo>
                  <a:pt x="1706880" y="0"/>
                </a:lnTo>
                <a:lnTo>
                  <a:pt x="1638300" y="190500"/>
                </a:lnTo>
                <a:lnTo>
                  <a:pt x="1836420" y="167640"/>
                </a:lnTo>
                <a:lnTo>
                  <a:pt x="1661160" y="259080"/>
                </a:lnTo>
                <a:lnTo>
                  <a:pt x="1920240" y="365760"/>
                </a:lnTo>
                <a:lnTo>
                  <a:pt x="1844040" y="365760"/>
                </a:lnTo>
                <a:lnTo>
                  <a:pt x="1592580" y="304800"/>
                </a:lnTo>
                <a:lnTo>
                  <a:pt x="0" y="281940"/>
                </a:lnTo>
                <a:lnTo>
                  <a:pt x="76200" y="21336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316675" y="4678401"/>
            <a:ext cx="267648" cy="352926"/>
            <a:chOff x="2543749" y="2845717"/>
            <a:chExt cx="286748" cy="387502"/>
          </a:xfrm>
        </p:grpSpPr>
        <p:sp>
          <p:nvSpPr>
            <p:cNvPr id="20" name="Freeform 19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20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/>
          <p:cNvSpPr/>
          <p:nvPr/>
        </p:nvSpPr>
        <p:spPr>
          <a:xfrm rot="19019592">
            <a:off x="6774727" y="4734251"/>
            <a:ext cx="267648" cy="260719"/>
          </a:xfrm>
          <a:custGeom>
            <a:avLst/>
            <a:gdLst>
              <a:gd name="connsiteX0" fmla="*/ 137160 w 434340"/>
              <a:gd name="connsiteY0" fmla="*/ 22860 h 381000"/>
              <a:gd name="connsiteX1" fmla="*/ 137160 w 434340"/>
              <a:gd name="connsiteY1" fmla="*/ 22860 h 381000"/>
              <a:gd name="connsiteX2" fmla="*/ 76200 w 434340"/>
              <a:gd name="connsiteY2" fmla="*/ 53340 h 381000"/>
              <a:gd name="connsiteX3" fmla="*/ 53340 w 434340"/>
              <a:gd name="connsiteY3" fmla="*/ 68580 h 381000"/>
              <a:gd name="connsiteX4" fmla="*/ 30480 w 434340"/>
              <a:gd name="connsiteY4" fmla="*/ 106680 h 381000"/>
              <a:gd name="connsiteX5" fmla="*/ 7620 w 434340"/>
              <a:gd name="connsiteY5" fmla="*/ 129540 h 381000"/>
              <a:gd name="connsiteX6" fmla="*/ 0 w 434340"/>
              <a:gd name="connsiteY6" fmla="*/ 152400 h 381000"/>
              <a:gd name="connsiteX7" fmla="*/ 22860 w 434340"/>
              <a:gd name="connsiteY7" fmla="*/ 205740 h 381000"/>
              <a:gd name="connsiteX8" fmla="*/ 45720 w 434340"/>
              <a:gd name="connsiteY8" fmla="*/ 220980 h 381000"/>
              <a:gd name="connsiteX9" fmla="*/ 83820 w 434340"/>
              <a:gd name="connsiteY9" fmla="*/ 266700 h 381000"/>
              <a:gd name="connsiteX10" fmla="*/ 106680 w 434340"/>
              <a:gd name="connsiteY10" fmla="*/ 281940 h 381000"/>
              <a:gd name="connsiteX11" fmla="*/ 137160 w 434340"/>
              <a:gd name="connsiteY11" fmla="*/ 312420 h 381000"/>
              <a:gd name="connsiteX12" fmla="*/ 152400 w 434340"/>
              <a:gd name="connsiteY12" fmla="*/ 335280 h 381000"/>
              <a:gd name="connsiteX13" fmla="*/ 198120 w 434340"/>
              <a:gd name="connsiteY13" fmla="*/ 365760 h 381000"/>
              <a:gd name="connsiteX14" fmla="*/ 220980 w 434340"/>
              <a:gd name="connsiteY14" fmla="*/ 381000 h 381000"/>
              <a:gd name="connsiteX15" fmla="*/ 312420 w 434340"/>
              <a:gd name="connsiteY15" fmla="*/ 365760 h 381000"/>
              <a:gd name="connsiteX16" fmla="*/ 365760 w 434340"/>
              <a:gd name="connsiteY16" fmla="*/ 335280 h 381000"/>
              <a:gd name="connsiteX17" fmla="*/ 388620 w 434340"/>
              <a:gd name="connsiteY17" fmla="*/ 327660 h 381000"/>
              <a:gd name="connsiteX18" fmla="*/ 403860 w 434340"/>
              <a:gd name="connsiteY18" fmla="*/ 297180 h 381000"/>
              <a:gd name="connsiteX19" fmla="*/ 434340 w 434340"/>
              <a:gd name="connsiteY19" fmla="*/ 251460 h 381000"/>
              <a:gd name="connsiteX20" fmla="*/ 426720 w 434340"/>
              <a:gd name="connsiteY20" fmla="*/ 228600 h 381000"/>
              <a:gd name="connsiteX21" fmla="*/ 396240 w 434340"/>
              <a:gd name="connsiteY21" fmla="*/ 182880 h 381000"/>
              <a:gd name="connsiteX22" fmla="*/ 388620 w 434340"/>
              <a:gd name="connsiteY22" fmla="*/ 60960 h 381000"/>
              <a:gd name="connsiteX23" fmla="*/ 365760 w 434340"/>
              <a:gd name="connsiteY23" fmla="*/ 45720 h 381000"/>
              <a:gd name="connsiteX24" fmla="*/ 350520 w 434340"/>
              <a:gd name="connsiteY24" fmla="*/ 22860 h 381000"/>
              <a:gd name="connsiteX25" fmla="*/ 304800 w 434340"/>
              <a:gd name="connsiteY25" fmla="*/ 0 h 381000"/>
              <a:gd name="connsiteX26" fmla="*/ 259080 w 434340"/>
              <a:gd name="connsiteY26" fmla="*/ 7620 h 381000"/>
              <a:gd name="connsiteX27" fmla="*/ 213360 w 434340"/>
              <a:gd name="connsiteY27" fmla="*/ 22860 h 381000"/>
              <a:gd name="connsiteX28" fmla="*/ 190500 w 434340"/>
              <a:gd name="connsiteY28" fmla="*/ 30480 h 381000"/>
              <a:gd name="connsiteX29" fmla="*/ 160020 w 434340"/>
              <a:gd name="connsiteY29" fmla="*/ 38100 h 381000"/>
              <a:gd name="connsiteX30" fmla="*/ 121920 w 434340"/>
              <a:gd name="connsiteY30" fmla="*/ 30480 h 381000"/>
              <a:gd name="connsiteX31" fmla="*/ 137160 w 434340"/>
              <a:gd name="connsiteY31" fmla="*/ 2286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34340" h="381000">
                <a:moveTo>
                  <a:pt x="137160" y="22860"/>
                </a:moveTo>
                <a:lnTo>
                  <a:pt x="137160" y="22860"/>
                </a:lnTo>
                <a:cubicBezTo>
                  <a:pt x="116840" y="33020"/>
                  <a:pt x="96144" y="42461"/>
                  <a:pt x="76200" y="53340"/>
                </a:cubicBezTo>
                <a:cubicBezTo>
                  <a:pt x="68160" y="57725"/>
                  <a:pt x="59300" y="61627"/>
                  <a:pt x="53340" y="68580"/>
                </a:cubicBezTo>
                <a:cubicBezTo>
                  <a:pt x="43701" y="79825"/>
                  <a:pt x="39366" y="94832"/>
                  <a:pt x="30480" y="106680"/>
                </a:cubicBezTo>
                <a:cubicBezTo>
                  <a:pt x="24014" y="115301"/>
                  <a:pt x="15240" y="121920"/>
                  <a:pt x="7620" y="129540"/>
                </a:cubicBezTo>
                <a:cubicBezTo>
                  <a:pt x="5080" y="137160"/>
                  <a:pt x="0" y="144368"/>
                  <a:pt x="0" y="152400"/>
                </a:cubicBezTo>
                <a:cubicBezTo>
                  <a:pt x="0" y="169888"/>
                  <a:pt x="10417" y="193297"/>
                  <a:pt x="22860" y="205740"/>
                </a:cubicBezTo>
                <a:cubicBezTo>
                  <a:pt x="29336" y="212216"/>
                  <a:pt x="38685" y="215117"/>
                  <a:pt x="45720" y="220980"/>
                </a:cubicBezTo>
                <a:cubicBezTo>
                  <a:pt x="120620" y="283397"/>
                  <a:pt x="23880" y="206760"/>
                  <a:pt x="83820" y="266700"/>
                </a:cubicBezTo>
                <a:cubicBezTo>
                  <a:pt x="90296" y="273176"/>
                  <a:pt x="99060" y="276860"/>
                  <a:pt x="106680" y="281940"/>
                </a:cubicBezTo>
                <a:cubicBezTo>
                  <a:pt x="123305" y="331816"/>
                  <a:pt x="100215" y="282864"/>
                  <a:pt x="137160" y="312420"/>
                </a:cubicBezTo>
                <a:cubicBezTo>
                  <a:pt x="144311" y="318141"/>
                  <a:pt x="145508" y="329249"/>
                  <a:pt x="152400" y="335280"/>
                </a:cubicBezTo>
                <a:cubicBezTo>
                  <a:pt x="166184" y="347341"/>
                  <a:pt x="182880" y="355600"/>
                  <a:pt x="198120" y="365760"/>
                </a:cubicBezTo>
                <a:lnTo>
                  <a:pt x="220980" y="381000"/>
                </a:lnTo>
                <a:cubicBezTo>
                  <a:pt x="251460" y="375920"/>
                  <a:pt x="282954" y="375065"/>
                  <a:pt x="312420" y="365760"/>
                </a:cubicBezTo>
                <a:cubicBezTo>
                  <a:pt x="331948" y="359593"/>
                  <a:pt x="347444" y="344438"/>
                  <a:pt x="365760" y="335280"/>
                </a:cubicBezTo>
                <a:cubicBezTo>
                  <a:pt x="372944" y="331688"/>
                  <a:pt x="381000" y="330200"/>
                  <a:pt x="388620" y="327660"/>
                </a:cubicBezTo>
                <a:cubicBezTo>
                  <a:pt x="393700" y="317500"/>
                  <a:pt x="398016" y="306920"/>
                  <a:pt x="403860" y="297180"/>
                </a:cubicBezTo>
                <a:cubicBezTo>
                  <a:pt x="413284" y="281474"/>
                  <a:pt x="434340" y="251460"/>
                  <a:pt x="434340" y="251460"/>
                </a:cubicBezTo>
                <a:cubicBezTo>
                  <a:pt x="431800" y="243840"/>
                  <a:pt x="430621" y="235621"/>
                  <a:pt x="426720" y="228600"/>
                </a:cubicBezTo>
                <a:cubicBezTo>
                  <a:pt x="417825" y="212589"/>
                  <a:pt x="396240" y="182880"/>
                  <a:pt x="396240" y="182880"/>
                </a:cubicBezTo>
                <a:cubicBezTo>
                  <a:pt x="393700" y="142240"/>
                  <a:pt x="397453" y="100710"/>
                  <a:pt x="388620" y="60960"/>
                </a:cubicBezTo>
                <a:cubicBezTo>
                  <a:pt x="386633" y="52020"/>
                  <a:pt x="372236" y="52196"/>
                  <a:pt x="365760" y="45720"/>
                </a:cubicBezTo>
                <a:cubicBezTo>
                  <a:pt x="359284" y="39244"/>
                  <a:pt x="356996" y="29336"/>
                  <a:pt x="350520" y="22860"/>
                </a:cubicBezTo>
                <a:cubicBezTo>
                  <a:pt x="335748" y="8088"/>
                  <a:pt x="323393" y="6198"/>
                  <a:pt x="304800" y="0"/>
                </a:cubicBezTo>
                <a:cubicBezTo>
                  <a:pt x="289560" y="2540"/>
                  <a:pt x="274069" y="3873"/>
                  <a:pt x="259080" y="7620"/>
                </a:cubicBezTo>
                <a:cubicBezTo>
                  <a:pt x="243495" y="11516"/>
                  <a:pt x="228600" y="17780"/>
                  <a:pt x="213360" y="22860"/>
                </a:cubicBezTo>
                <a:cubicBezTo>
                  <a:pt x="205740" y="25400"/>
                  <a:pt x="198292" y="28532"/>
                  <a:pt x="190500" y="30480"/>
                </a:cubicBezTo>
                <a:lnTo>
                  <a:pt x="160020" y="38100"/>
                </a:lnTo>
                <a:cubicBezTo>
                  <a:pt x="147320" y="35560"/>
                  <a:pt x="134047" y="35028"/>
                  <a:pt x="121920" y="30480"/>
                </a:cubicBezTo>
                <a:cubicBezTo>
                  <a:pt x="113345" y="27264"/>
                  <a:pt x="134620" y="24130"/>
                  <a:pt x="137160" y="22860"/>
                </a:cubicBez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 flipH="1">
            <a:off x="6081651" y="4045841"/>
            <a:ext cx="539768" cy="1089248"/>
            <a:chOff x="2286542" y="1287047"/>
            <a:chExt cx="480060" cy="1075150"/>
          </a:xfrm>
        </p:grpSpPr>
        <p:sp>
          <p:nvSpPr>
            <p:cNvPr id="24" name="Freeform 23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24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976121" y="4156665"/>
            <a:ext cx="684745" cy="924701"/>
            <a:chOff x="3261344" y="1431456"/>
            <a:chExt cx="733610" cy="1015293"/>
          </a:xfrm>
        </p:grpSpPr>
        <p:sp>
          <p:nvSpPr>
            <p:cNvPr id="27" name="Freeform 26"/>
            <p:cNvSpPr/>
            <p:nvPr/>
          </p:nvSpPr>
          <p:spPr>
            <a:xfrm>
              <a:off x="3557593" y="1949366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 27"/>
            <p:cNvSpPr/>
            <p:nvPr/>
          </p:nvSpPr>
          <p:spPr>
            <a:xfrm rot="1715800" flipH="1">
              <a:off x="3261344" y="1431456"/>
              <a:ext cx="73361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639729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025030" y="2632669"/>
            <a:ext cx="1139666" cy="2342758"/>
            <a:chOff x="1863549" y="935838"/>
            <a:chExt cx="1116121" cy="2280215"/>
          </a:xfrm>
        </p:grpSpPr>
        <p:sp>
          <p:nvSpPr>
            <p:cNvPr id="52" name="Rectangle 51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 flipH="1">
            <a:off x="3631601" y="3444798"/>
            <a:ext cx="960129" cy="1530628"/>
            <a:chOff x="1863549" y="935838"/>
            <a:chExt cx="1116121" cy="2280215"/>
          </a:xfrm>
        </p:grpSpPr>
        <p:sp>
          <p:nvSpPr>
            <p:cNvPr id="55" name="Rectangle 54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Freeform 60"/>
          <p:cNvSpPr/>
          <p:nvPr/>
        </p:nvSpPr>
        <p:spPr>
          <a:xfrm>
            <a:off x="311499" y="3647551"/>
            <a:ext cx="8350180" cy="1627833"/>
          </a:xfrm>
          <a:custGeom>
            <a:avLst/>
            <a:gdLst>
              <a:gd name="connsiteX0" fmla="*/ 0 w 8119068"/>
              <a:gd name="connsiteY0" fmla="*/ 392246 h 1648290"/>
              <a:gd name="connsiteX1" fmla="*/ 20097 w 8119068"/>
              <a:gd name="connsiteY1" fmla="*/ 472632 h 1648290"/>
              <a:gd name="connsiteX2" fmla="*/ 40193 w 8119068"/>
              <a:gd name="connsiteY2" fmla="*/ 502778 h 1648290"/>
              <a:gd name="connsiteX3" fmla="*/ 90435 w 8119068"/>
              <a:gd name="connsiteY3" fmla="*/ 573116 h 1648290"/>
              <a:gd name="connsiteX4" fmla="*/ 120580 w 8119068"/>
              <a:gd name="connsiteY4" fmla="*/ 633406 h 1648290"/>
              <a:gd name="connsiteX5" fmla="*/ 190919 w 8119068"/>
              <a:gd name="connsiteY5" fmla="*/ 743938 h 1648290"/>
              <a:gd name="connsiteX6" fmla="*/ 221064 w 8119068"/>
              <a:gd name="connsiteY6" fmla="*/ 764035 h 1648290"/>
              <a:gd name="connsiteX7" fmla="*/ 241160 w 8119068"/>
              <a:gd name="connsiteY7" fmla="*/ 794180 h 1648290"/>
              <a:gd name="connsiteX8" fmla="*/ 251209 w 8119068"/>
              <a:gd name="connsiteY8" fmla="*/ 824325 h 1648290"/>
              <a:gd name="connsiteX9" fmla="*/ 281354 w 8119068"/>
              <a:gd name="connsiteY9" fmla="*/ 844421 h 1648290"/>
              <a:gd name="connsiteX10" fmla="*/ 321547 w 8119068"/>
              <a:gd name="connsiteY10" fmla="*/ 874567 h 1648290"/>
              <a:gd name="connsiteX11" fmla="*/ 351692 w 8119068"/>
              <a:gd name="connsiteY11" fmla="*/ 904712 h 1648290"/>
              <a:gd name="connsiteX12" fmla="*/ 422031 w 8119068"/>
              <a:gd name="connsiteY12" fmla="*/ 944905 h 1648290"/>
              <a:gd name="connsiteX13" fmla="*/ 442127 w 8119068"/>
              <a:gd name="connsiteY13" fmla="*/ 995147 h 1648290"/>
              <a:gd name="connsiteX14" fmla="*/ 502417 w 8119068"/>
              <a:gd name="connsiteY14" fmla="*/ 1055437 h 1648290"/>
              <a:gd name="connsiteX15" fmla="*/ 532563 w 8119068"/>
              <a:gd name="connsiteY15" fmla="*/ 1115727 h 1648290"/>
              <a:gd name="connsiteX16" fmla="*/ 562708 w 8119068"/>
              <a:gd name="connsiteY16" fmla="*/ 1135824 h 1648290"/>
              <a:gd name="connsiteX17" fmla="*/ 572756 w 8119068"/>
              <a:gd name="connsiteY17" fmla="*/ 1165969 h 1648290"/>
              <a:gd name="connsiteX18" fmla="*/ 622998 w 8119068"/>
              <a:gd name="connsiteY18" fmla="*/ 1226259 h 1648290"/>
              <a:gd name="connsiteX19" fmla="*/ 633046 w 8119068"/>
              <a:gd name="connsiteY19" fmla="*/ 1256404 h 1648290"/>
              <a:gd name="connsiteX20" fmla="*/ 763675 w 8119068"/>
              <a:gd name="connsiteY20" fmla="*/ 1326742 h 1648290"/>
              <a:gd name="connsiteX21" fmla="*/ 783771 w 8119068"/>
              <a:gd name="connsiteY21" fmla="*/ 1356887 h 1648290"/>
              <a:gd name="connsiteX22" fmla="*/ 844061 w 8119068"/>
              <a:gd name="connsiteY22" fmla="*/ 1397081 h 1648290"/>
              <a:gd name="connsiteX23" fmla="*/ 854110 w 8119068"/>
              <a:gd name="connsiteY23" fmla="*/ 1427226 h 1648290"/>
              <a:gd name="connsiteX24" fmla="*/ 904352 w 8119068"/>
              <a:gd name="connsiteY24" fmla="*/ 1477468 h 1648290"/>
              <a:gd name="connsiteX25" fmla="*/ 954593 w 8119068"/>
              <a:gd name="connsiteY25" fmla="*/ 1487516 h 1648290"/>
              <a:gd name="connsiteX26" fmla="*/ 1034980 w 8119068"/>
              <a:gd name="connsiteY26" fmla="*/ 1477468 h 1648290"/>
              <a:gd name="connsiteX27" fmla="*/ 1045028 w 8119068"/>
              <a:gd name="connsiteY27" fmla="*/ 1427226 h 1648290"/>
              <a:gd name="connsiteX28" fmla="*/ 1055077 w 8119068"/>
              <a:gd name="connsiteY28" fmla="*/ 1346839 h 1648290"/>
              <a:gd name="connsiteX29" fmla="*/ 1225899 w 8119068"/>
              <a:gd name="connsiteY29" fmla="*/ 1376984 h 1648290"/>
              <a:gd name="connsiteX30" fmla="*/ 1778558 w 8119068"/>
              <a:gd name="connsiteY30" fmla="*/ 1387032 h 1648290"/>
              <a:gd name="connsiteX31" fmla="*/ 1979525 w 8119068"/>
              <a:gd name="connsiteY31" fmla="*/ 1397081 h 1648290"/>
              <a:gd name="connsiteX32" fmla="*/ 2080009 w 8119068"/>
              <a:gd name="connsiteY32" fmla="*/ 1376984 h 1648290"/>
              <a:gd name="connsiteX33" fmla="*/ 2250831 w 8119068"/>
              <a:gd name="connsiteY33" fmla="*/ 1366936 h 1648290"/>
              <a:gd name="connsiteX34" fmla="*/ 2291024 w 8119068"/>
              <a:gd name="connsiteY34" fmla="*/ 1376984 h 1648290"/>
              <a:gd name="connsiteX35" fmla="*/ 2301072 w 8119068"/>
              <a:gd name="connsiteY35" fmla="*/ 1407129 h 1648290"/>
              <a:gd name="connsiteX36" fmla="*/ 2331217 w 8119068"/>
              <a:gd name="connsiteY36" fmla="*/ 1427226 h 1648290"/>
              <a:gd name="connsiteX37" fmla="*/ 2391508 w 8119068"/>
              <a:gd name="connsiteY37" fmla="*/ 1527709 h 1648290"/>
              <a:gd name="connsiteX38" fmla="*/ 2421653 w 8119068"/>
              <a:gd name="connsiteY38" fmla="*/ 1537758 h 1648290"/>
              <a:gd name="connsiteX39" fmla="*/ 2431701 w 8119068"/>
              <a:gd name="connsiteY39" fmla="*/ 1577951 h 1648290"/>
              <a:gd name="connsiteX40" fmla="*/ 2451798 w 8119068"/>
              <a:gd name="connsiteY40" fmla="*/ 1608096 h 1648290"/>
              <a:gd name="connsiteX41" fmla="*/ 2522136 w 8119068"/>
              <a:gd name="connsiteY41" fmla="*/ 1638241 h 1648290"/>
              <a:gd name="connsiteX42" fmla="*/ 2592475 w 8119068"/>
              <a:gd name="connsiteY42" fmla="*/ 1648290 h 1648290"/>
              <a:gd name="connsiteX43" fmla="*/ 2743200 w 8119068"/>
              <a:gd name="connsiteY43" fmla="*/ 1638241 h 1648290"/>
              <a:gd name="connsiteX44" fmla="*/ 2783393 w 8119068"/>
              <a:gd name="connsiteY44" fmla="*/ 1547806 h 1648290"/>
              <a:gd name="connsiteX45" fmla="*/ 2813538 w 8119068"/>
              <a:gd name="connsiteY45" fmla="*/ 1527709 h 1648290"/>
              <a:gd name="connsiteX46" fmla="*/ 2823587 w 8119068"/>
              <a:gd name="connsiteY46" fmla="*/ 1497564 h 1648290"/>
              <a:gd name="connsiteX47" fmla="*/ 2873828 w 8119068"/>
              <a:gd name="connsiteY47" fmla="*/ 1437274 h 1648290"/>
              <a:gd name="connsiteX48" fmla="*/ 3135086 w 8119068"/>
              <a:gd name="connsiteY48" fmla="*/ 1447323 h 1648290"/>
              <a:gd name="connsiteX49" fmla="*/ 3386294 w 8119068"/>
              <a:gd name="connsiteY49" fmla="*/ 1467419 h 1648290"/>
              <a:gd name="connsiteX50" fmla="*/ 3486778 w 8119068"/>
              <a:gd name="connsiteY50" fmla="*/ 1437274 h 1648290"/>
              <a:gd name="connsiteX51" fmla="*/ 3547068 w 8119068"/>
              <a:gd name="connsiteY51" fmla="*/ 1417178 h 1648290"/>
              <a:gd name="connsiteX52" fmla="*/ 3617406 w 8119068"/>
              <a:gd name="connsiteY52" fmla="*/ 1387032 h 1648290"/>
              <a:gd name="connsiteX53" fmla="*/ 3647552 w 8119068"/>
              <a:gd name="connsiteY53" fmla="*/ 1366936 h 1648290"/>
              <a:gd name="connsiteX54" fmla="*/ 3697793 w 8119068"/>
              <a:gd name="connsiteY54" fmla="*/ 1356887 h 1648290"/>
              <a:gd name="connsiteX55" fmla="*/ 3798277 w 8119068"/>
              <a:gd name="connsiteY55" fmla="*/ 1316694 h 1648290"/>
              <a:gd name="connsiteX56" fmla="*/ 3828422 w 8119068"/>
              <a:gd name="connsiteY56" fmla="*/ 1296597 h 1648290"/>
              <a:gd name="connsiteX57" fmla="*/ 4059534 w 8119068"/>
              <a:gd name="connsiteY57" fmla="*/ 1306646 h 1648290"/>
              <a:gd name="connsiteX58" fmla="*/ 4230356 w 8119068"/>
              <a:gd name="connsiteY58" fmla="*/ 1326742 h 1648290"/>
              <a:gd name="connsiteX59" fmla="*/ 4300694 w 8119068"/>
              <a:gd name="connsiteY59" fmla="*/ 1336791 h 1648290"/>
              <a:gd name="connsiteX60" fmla="*/ 4381081 w 8119068"/>
              <a:gd name="connsiteY60" fmla="*/ 1356887 h 1648290"/>
              <a:gd name="connsiteX61" fmla="*/ 4441371 w 8119068"/>
              <a:gd name="connsiteY61" fmla="*/ 1407129 h 1648290"/>
              <a:gd name="connsiteX62" fmla="*/ 4481565 w 8119068"/>
              <a:gd name="connsiteY62" fmla="*/ 1437274 h 1648290"/>
              <a:gd name="connsiteX63" fmla="*/ 4491613 w 8119068"/>
              <a:gd name="connsiteY63" fmla="*/ 1467419 h 1648290"/>
              <a:gd name="connsiteX64" fmla="*/ 4551903 w 8119068"/>
              <a:gd name="connsiteY64" fmla="*/ 1497564 h 1648290"/>
              <a:gd name="connsiteX65" fmla="*/ 4612193 w 8119068"/>
              <a:gd name="connsiteY65" fmla="*/ 1557854 h 1648290"/>
              <a:gd name="connsiteX66" fmla="*/ 4833257 w 8119068"/>
              <a:gd name="connsiteY66" fmla="*/ 1537758 h 1648290"/>
              <a:gd name="connsiteX67" fmla="*/ 4953837 w 8119068"/>
              <a:gd name="connsiteY67" fmla="*/ 1517661 h 1648290"/>
              <a:gd name="connsiteX68" fmla="*/ 4983982 w 8119068"/>
              <a:gd name="connsiteY68" fmla="*/ 1507613 h 1648290"/>
              <a:gd name="connsiteX69" fmla="*/ 5586883 w 8119068"/>
              <a:gd name="connsiteY69" fmla="*/ 1487516 h 1648290"/>
              <a:gd name="connsiteX70" fmla="*/ 5617028 w 8119068"/>
              <a:gd name="connsiteY70" fmla="*/ 1477468 h 1648290"/>
              <a:gd name="connsiteX71" fmla="*/ 5757705 w 8119068"/>
              <a:gd name="connsiteY71" fmla="*/ 1497564 h 1648290"/>
              <a:gd name="connsiteX72" fmla="*/ 5978769 w 8119068"/>
              <a:gd name="connsiteY72" fmla="*/ 1487516 h 1648290"/>
              <a:gd name="connsiteX73" fmla="*/ 6008914 w 8119068"/>
              <a:gd name="connsiteY73" fmla="*/ 1497564 h 1648290"/>
              <a:gd name="connsiteX74" fmla="*/ 6059156 w 8119068"/>
              <a:gd name="connsiteY74" fmla="*/ 1437274 h 1648290"/>
              <a:gd name="connsiteX75" fmla="*/ 6129494 w 8119068"/>
              <a:gd name="connsiteY75" fmla="*/ 1407129 h 1648290"/>
              <a:gd name="connsiteX76" fmla="*/ 6229978 w 8119068"/>
              <a:gd name="connsiteY76" fmla="*/ 1397081 h 1648290"/>
              <a:gd name="connsiteX77" fmla="*/ 6280220 w 8119068"/>
              <a:gd name="connsiteY77" fmla="*/ 1376984 h 1648290"/>
              <a:gd name="connsiteX78" fmla="*/ 6320413 w 8119068"/>
              <a:gd name="connsiteY78" fmla="*/ 1366936 h 1648290"/>
              <a:gd name="connsiteX79" fmla="*/ 6340510 w 8119068"/>
              <a:gd name="connsiteY79" fmla="*/ 1336791 h 1648290"/>
              <a:gd name="connsiteX80" fmla="*/ 6370655 w 8119068"/>
              <a:gd name="connsiteY80" fmla="*/ 1326742 h 1648290"/>
              <a:gd name="connsiteX81" fmla="*/ 6451042 w 8119068"/>
              <a:gd name="connsiteY81" fmla="*/ 1316694 h 1648290"/>
              <a:gd name="connsiteX82" fmla="*/ 7325248 w 8119068"/>
              <a:gd name="connsiteY82" fmla="*/ 1306646 h 1648290"/>
              <a:gd name="connsiteX83" fmla="*/ 7415683 w 8119068"/>
              <a:gd name="connsiteY83" fmla="*/ 1276501 h 1648290"/>
              <a:gd name="connsiteX84" fmla="*/ 7475974 w 8119068"/>
              <a:gd name="connsiteY84" fmla="*/ 1256404 h 1648290"/>
              <a:gd name="connsiteX85" fmla="*/ 7506119 w 8119068"/>
              <a:gd name="connsiteY85" fmla="*/ 1246356 h 1648290"/>
              <a:gd name="connsiteX86" fmla="*/ 7556360 w 8119068"/>
              <a:gd name="connsiteY86" fmla="*/ 1196114 h 1648290"/>
              <a:gd name="connsiteX87" fmla="*/ 7576457 w 8119068"/>
              <a:gd name="connsiteY87" fmla="*/ 1165969 h 1648290"/>
              <a:gd name="connsiteX88" fmla="*/ 7606602 w 8119068"/>
              <a:gd name="connsiteY88" fmla="*/ 1145872 h 1648290"/>
              <a:gd name="connsiteX89" fmla="*/ 7676941 w 8119068"/>
              <a:gd name="connsiteY89" fmla="*/ 1105679 h 1648290"/>
              <a:gd name="connsiteX90" fmla="*/ 7707086 w 8119068"/>
              <a:gd name="connsiteY90" fmla="*/ 1075534 h 1648290"/>
              <a:gd name="connsiteX91" fmla="*/ 7737231 w 8119068"/>
              <a:gd name="connsiteY91" fmla="*/ 1055437 h 1648290"/>
              <a:gd name="connsiteX92" fmla="*/ 7757327 w 8119068"/>
              <a:gd name="connsiteY92" fmla="*/ 1015243 h 1648290"/>
              <a:gd name="connsiteX93" fmla="*/ 7787472 w 8119068"/>
              <a:gd name="connsiteY93" fmla="*/ 985098 h 1648290"/>
              <a:gd name="connsiteX94" fmla="*/ 7817617 w 8119068"/>
              <a:gd name="connsiteY94" fmla="*/ 944905 h 1648290"/>
              <a:gd name="connsiteX95" fmla="*/ 7827666 w 8119068"/>
              <a:gd name="connsiteY95" fmla="*/ 894663 h 1648290"/>
              <a:gd name="connsiteX96" fmla="*/ 7837714 w 8119068"/>
              <a:gd name="connsiteY96" fmla="*/ 864518 h 1648290"/>
              <a:gd name="connsiteX97" fmla="*/ 7847763 w 8119068"/>
              <a:gd name="connsiteY97" fmla="*/ 723841 h 1648290"/>
              <a:gd name="connsiteX98" fmla="*/ 7867859 w 8119068"/>
              <a:gd name="connsiteY98" fmla="*/ 683648 h 1648290"/>
              <a:gd name="connsiteX99" fmla="*/ 7877908 w 8119068"/>
              <a:gd name="connsiteY99" fmla="*/ 653503 h 1648290"/>
              <a:gd name="connsiteX100" fmla="*/ 7887956 w 8119068"/>
              <a:gd name="connsiteY100" fmla="*/ 522874 h 1648290"/>
              <a:gd name="connsiteX101" fmla="*/ 7908053 w 8119068"/>
              <a:gd name="connsiteY101" fmla="*/ 462584 h 1648290"/>
              <a:gd name="connsiteX102" fmla="*/ 7928149 w 8119068"/>
              <a:gd name="connsiteY102" fmla="*/ 402294 h 1648290"/>
              <a:gd name="connsiteX103" fmla="*/ 7938198 w 8119068"/>
              <a:gd name="connsiteY103" fmla="*/ 372149 h 1648290"/>
              <a:gd name="connsiteX104" fmla="*/ 7958294 w 8119068"/>
              <a:gd name="connsiteY104" fmla="*/ 342004 h 1648290"/>
              <a:gd name="connsiteX105" fmla="*/ 7988439 w 8119068"/>
              <a:gd name="connsiteY105" fmla="*/ 231472 h 1648290"/>
              <a:gd name="connsiteX106" fmla="*/ 8008536 w 8119068"/>
              <a:gd name="connsiteY106" fmla="*/ 191279 h 1648290"/>
              <a:gd name="connsiteX107" fmla="*/ 8018585 w 8119068"/>
              <a:gd name="connsiteY107" fmla="*/ 161134 h 1648290"/>
              <a:gd name="connsiteX108" fmla="*/ 8038681 w 8119068"/>
              <a:gd name="connsiteY108" fmla="*/ 70698 h 1648290"/>
              <a:gd name="connsiteX109" fmla="*/ 8109020 w 8119068"/>
              <a:gd name="connsiteY109" fmla="*/ 360 h 1648290"/>
              <a:gd name="connsiteX110" fmla="*/ 8119068 w 8119068"/>
              <a:gd name="connsiteY110" fmla="*/ 360 h 164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8119068" h="1648290">
                <a:moveTo>
                  <a:pt x="0" y="392246"/>
                </a:moveTo>
                <a:cubicBezTo>
                  <a:pt x="3823" y="411363"/>
                  <a:pt x="9796" y="452029"/>
                  <a:pt x="20097" y="472632"/>
                </a:cubicBezTo>
                <a:cubicBezTo>
                  <a:pt x="25498" y="483434"/>
                  <a:pt x="33174" y="492951"/>
                  <a:pt x="40193" y="502778"/>
                </a:cubicBezTo>
                <a:cubicBezTo>
                  <a:pt x="102542" y="590068"/>
                  <a:pt x="43051" y="502041"/>
                  <a:pt x="90435" y="573116"/>
                </a:cubicBezTo>
                <a:cubicBezTo>
                  <a:pt x="110809" y="634241"/>
                  <a:pt x="87188" y="572188"/>
                  <a:pt x="120580" y="633406"/>
                </a:cubicBezTo>
                <a:cubicBezTo>
                  <a:pt x="156852" y="699905"/>
                  <a:pt x="144465" y="705226"/>
                  <a:pt x="190919" y="743938"/>
                </a:cubicBezTo>
                <a:cubicBezTo>
                  <a:pt x="200197" y="751669"/>
                  <a:pt x="211016" y="757336"/>
                  <a:pt x="221064" y="764035"/>
                </a:cubicBezTo>
                <a:cubicBezTo>
                  <a:pt x="227763" y="774083"/>
                  <a:pt x="235759" y="783378"/>
                  <a:pt x="241160" y="794180"/>
                </a:cubicBezTo>
                <a:cubicBezTo>
                  <a:pt x="245897" y="803654"/>
                  <a:pt x="244592" y="816054"/>
                  <a:pt x="251209" y="824325"/>
                </a:cubicBezTo>
                <a:cubicBezTo>
                  <a:pt x="258753" y="833755"/>
                  <a:pt x="271527" y="837402"/>
                  <a:pt x="281354" y="844421"/>
                </a:cubicBezTo>
                <a:cubicBezTo>
                  <a:pt x="294982" y="854155"/>
                  <a:pt x="308832" y="863668"/>
                  <a:pt x="321547" y="874567"/>
                </a:cubicBezTo>
                <a:cubicBezTo>
                  <a:pt x="332336" y="883815"/>
                  <a:pt x="340775" y="895615"/>
                  <a:pt x="351692" y="904712"/>
                </a:cubicBezTo>
                <a:cubicBezTo>
                  <a:pt x="372994" y="922464"/>
                  <a:pt x="397464" y="932621"/>
                  <a:pt x="422031" y="944905"/>
                </a:cubicBezTo>
                <a:cubicBezTo>
                  <a:pt x="428730" y="961652"/>
                  <a:pt x="431518" y="980560"/>
                  <a:pt x="442127" y="995147"/>
                </a:cubicBezTo>
                <a:cubicBezTo>
                  <a:pt x="458843" y="1018132"/>
                  <a:pt x="502417" y="1055437"/>
                  <a:pt x="502417" y="1055437"/>
                </a:cubicBezTo>
                <a:cubicBezTo>
                  <a:pt x="510590" y="1079955"/>
                  <a:pt x="513084" y="1096248"/>
                  <a:pt x="532563" y="1115727"/>
                </a:cubicBezTo>
                <a:cubicBezTo>
                  <a:pt x="541102" y="1124266"/>
                  <a:pt x="552660" y="1129125"/>
                  <a:pt x="562708" y="1135824"/>
                </a:cubicBezTo>
                <a:cubicBezTo>
                  <a:pt x="566057" y="1145872"/>
                  <a:pt x="568019" y="1156495"/>
                  <a:pt x="572756" y="1165969"/>
                </a:cubicBezTo>
                <a:cubicBezTo>
                  <a:pt x="586745" y="1193947"/>
                  <a:pt x="600776" y="1204037"/>
                  <a:pt x="622998" y="1226259"/>
                </a:cubicBezTo>
                <a:cubicBezTo>
                  <a:pt x="626347" y="1236307"/>
                  <a:pt x="627902" y="1247145"/>
                  <a:pt x="633046" y="1256404"/>
                </a:cubicBezTo>
                <a:cubicBezTo>
                  <a:pt x="679935" y="1340806"/>
                  <a:pt x="661952" y="1315440"/>
                  <a:pt x="763675" y="1326742"/>
                </a:cubicBezTo>
                <a:cubicBezTo>
                  <a:pt x="770374" y="1336790"/>
                  <a:pt x="774683" y="1348935"/>
                  <a:pt x="783771" y="1356887"/>
                </a:cubicBezTo>
                <a:cubicBezTo>
                  <a:pt x="801948" y="1372792"/>
                  <a:pt x="844061" y="1397081"/>
                  <a:pt x="844061" y="1397081"/>
                </a:cubicBezTo>
                <a:cubicBezTo>
                  <a:pt x="847411" y="1407129"/>
                  <a:pt x="849373" y="1417752"/>
                  <a:pt x="854110" y="1427226"/>
                </a:cubicBezTo>
                <a:cubicBezTo>
                  <a:pt x="865447" y="1449901"/>
                  <a:pt x="879616" y="1468192"/>
                  <a:pt x="904352" y="1477468"/>
                </a:cubicBezTo>
                <a:cubicBezTo>
                  <a:pt x="920343" y="1483465"/>
                  <a:pt x="937846" y="1484167"/>
                  <a:pt x="954593" y="1487516"/>
                </a:cubicBezTo>
                <a:cubicBezTo>
                  <a:pt x="981389" y="1484167"/>
                  <a:pt x="1012511" y="1492447"/>
                  <a:pt x="1034980" y="1477468"/>
                </a:cubicBezTo>
                <a:cubicBezTo>
                  <a:pt x="1049191" y="1467994"/>
                  <a:pt x="1042431" y="1444106"/>
                  <a:pt x="1045028" y="1427226"/>
                </a:cubicBezTo>
                <a:cubicBezTo>
                  <a:pt x="1049134" y="1400536"/>
                  <a:pt x="1051727" y="1373635"/>
                  <a:pt x="1055077" y="1346839"/>
                </a:cubicBezTo>
                <a:cubicBezTo>
                  <a:pt x="1121727" y="1391273"/>
                  <a:pt x="1083340" y="1372852"/>
                  <a:pt x="1225899" y="1376984"/>
                </a:cubicBezTo>
                <a:cubicBezTo>
                  <a:pt x="1410072" y="1382322"/>
                  <a:pt x="1594338" y="1383683"/>
                  <a:pt x="1778558" y="1387032"/>
                </a:cubicBezTo>
                <a:cubicBezTo>
                  <a:pt x="1845547" y="1390382"/>
                  <a:pt x="1912452" y="1397081"/>
                  <a:pt x="1979525" y="1397081"/>
                </a:cubicBezTo>
                <a:cubicBezTo>
                  <a:pt x="2219393" y="1397081"/>
                  <a:pt x="1956269" y="1389358"/>
                  <a:pt x="2080009" y="1376984"/>
                </a:cubicBezTo>
                <a:cubicBezTo>
                  <a:pt x="2136765" y="1371309"/>
                  <a:pt x="2193890" y="1370285"/>
                  <a:pt x="2250831" y="1366936"/>
                </a:cubicBezTo>
                <a:cubicBezTo>
                  <a:pt x="2264229" y="1370285"/>
                  <a:pt x="2280240" y="1368357"/>
                  <a:pt x="2291024" y="1376984"/>
                </a:cubicBezTo>
                <a:cubicBezTo>
                  <a:pt x="2299295" y="1383601"/>
                  <a:pt x="2294455" y="1398858"/>
                  <a:pt x="2301072" y="1407129"/>
                </a:cubicBezTo>
                <a:cubicBezTo>
                  <a:pt x="2308616" y="1416559"/>
                  <a:pt x="2321169" y="1420527"/>
                  <a:pt x="2331217" y="1427226"/>
                </a:cubicBezTo>
                <a:cubicBezTo>
                  <a:pt x="2341060" y="1446911"/>
                  <a:pt x="2376957" y="1522858"/>
                  <a:pt x="2391508" y="1527709"/>
                </a:cubicBezTo>
                <a:lnTo>
                  <a:pt x="2421653" y="1537758"/>
                </a:lnTo>
                <a:cubicBezTo>
                  <a:pt x="2425002" y="1551156"/>
                  <a:pt x="2426261" y="1565258"/>
                  <a:pt x="2431701" y="1577951"/>
                </a:cubicBezTo>
                <a:cubicBezTo>
                  <a:pt x="2436458" y="1589051"/>
                  <a:pt x="2443259" y="1599557"/>
                  <a:pt x="2451798" y="1608096"/>
                </a:cubicBezTo>
                <a:cubicBezTo>
                  <a:pt x="2472689" y="1628987"/>
                  <a:pt x="2493949" y="1633116"/>
                  <a:pt x="2522136" y="1638241"/>
                </a:cubicBezTo>
                <a:cubicBezTo>
                  <a:pt x="2545438" y="1642478"/>
                  <a:pt x="2569029" y="1644940"/>
                  <a:pt x="2592475" y="1648290"/>
                </a:cubicBezTo>
                <a:cubicBezTo>
                  <a:pt x="2642717" y="1644940"/>
                  <a:pt x="2694046" y="1649164"/>
                  <a:pt x="2743200" y="1638241"/>
                </a:cubicBezTo>
                <a:cubicBezTo>
                  <a:pt x="2787696" y="1628353"/>
                  <a:pt x="2771088" y="1572416"/>
                  <a:pt x="2783393" y="1547806"/>
                </a:cubicBezTo>
                <a:cubicBezTo>
                  <a:pt x="2788794" y="1537004"/>
                  <a:pt x="2803490" y="1534408"/>
                  <a:pt x="2813538" y="1527709"/>
                </a:cubicBezTo>
                <a:cubicBezTo>
                  <a:pt x="2816888" y="1517661"/>
                  <a:pt x="2818850" y="1507038"/>
                  <a:pt x="2823587" y="1497564"/>
                </a:cubicBezTo>
                <a:cubicBezTo>
                  <a:pt x="2837578" y="1469583"/>
                  <a:pt x="2851603" y="1459499"/>
                  <a:pt x="2873828" y="1437274"/>
                </a:cubicBezTo>
                <a:lnTo>
                  <a:pt x="3135086" y="1447323"/>
                </a:lnTo>
                <a:cubicBezTo>
                  <a:pt x="3363723" y="1456850"/>
                  <a:pt x="3286602" y="1434189"/>
                  <a:pt x="3386294" y="1467419"/>
                </a:cubicBezTo>
                <a:cubicBezTo>
                  <a:pt x="3468134" y="1451052"/>
                  <a:pt x="3405987" y="1466652"/>
                  <a:pt x="3486778" y="1437274"/>
                </a:cubicBezTo>
                <a:cubicBezTo>
                  <a:pt x="3506686" y="1430035"/>
                  <a:pt x="3547068" y="1417178"/>
                  <a:pt x="3547068" y="1417178"/>
                </a:cubicBezTo>
                <a:cubicBezTo>
                  <a:pt x="3622742" y="1366728"/>
                  <a:pt x="3526573" y="1425960"/>
                  <a:pt x="3617406" y="1387032"/>
                </a:cubicBezTo>
                <a:cubicBezTo>
                  <a:pt x="3628506" y="1382275"/>
                  <a:pt x="3636244" y="1371176"/>
                  <a:pt x="3647552" y="1366936"/>
                </a:cubicBezTo>
                <a:cubicBezTo>
                  <a:pt x="3663543" y="1360939"/>
                  <a:pt x="3681316" y="1361381"/>
                  <a:pt x="3697793" y="1356887"/>
                </a:cubicBezTo>
                <a:cubicBezTo>
                  <a:pt x="3737180" y="1346145"/>
                  <a:pt x="3763965" y="1336301"/>
                  <a:pt x="3798277" y="1316694"/>
                </a:cubicBezTo>
                <a:cubicBezTo>
                  <a:pt x="3808762" y="1310702"/>
                  <a:pt x="3818374" y="1303296"/>
                  <a:pt x="3828422" y="1296597"/>
                </a:cubicBezTo>
                <a:lnTo>
                  <a:pt x="4059534" y="1306646"/>
                </a:lnTo>
                <a:cubicBezTo>
                  <a:pt x="4081724" y="1308033"/>
                  <a:pt x="4204529" y="1323298"/>
                  <a:pt x="4230356" y="1326742"/>
                </a:cubicBezTo>
                <a:cubicBezTo>
                  <a:pt x="4253832" y="1329872"/>
                  <a:pt x="4277470" y="1332146"/>
                  <a:pt x="4300694" y="1336791"/>
                </a:cubicBezTo>
                <a:cubicBezTo>
                  <a:pt x="4327778" y="1342208"/>
                  <a:pt x="4381081" y="1356887"/>
                  <a:pt x="4381081" y="1356887"/>
                </a:cubicBezTo>
                <a:cubicBezTo>
                  <a:pt x="4447710" y="1401307"/>
                  <a:pt x="4373669" y="1349099"/>
                  <a:pt x="4441371" y="1407129"/>
                </a:cubicBezTo>
                <a:cubicBezTo>
                  <a:pt x="4454087" y="1418028"/>
                  <a:pt x="4468167" y="1427226"/>
                  <a:pt x="4481565" y="1437274"/>
                </a:cubicBezTo>
                <a:cubicBezTo>
                  <a:pt x="4484914" y="1447322"/>
                  <a:pt x="4484996" y="1459148"/>
                  <a:pt x="4491613" y="1467419"/>
                </a:cubicBezTo>
                <a:cubicBezTo>
                  <a:pt x="4505780" y="1485128"/>
                  <a:pt x="4532044" y="1490945"/>
                  <a:pt x="4551903" y="1497564"/>
                </a:cubicBezTo>
                <a:cubicBezTo>
                  <a:pt x="4572000" y="1517661"/>
                  <a:pt x="4583913" y="1560682"/>
                  <a:pt x="4612193" y="1557854"/>
                </a:cubicBezTo>
                <a:cubicBezTo>
                  <a:pt x="4752809" y="1543793"/>
                  <a:pt x="4679132" y="1550601"/>
                  <a:pt x="4833257" y="1537758"/>
                </a:cubicBezTo>
                <a:cubicBezTo>
                  <a:pt x="4903926" y="1514200"/>
                  <a:pt x="4819227" y="1540095"/>
                  <a:pt x="4953837" y="1517661"/>
                </a:cubicBezTo>
                <a:cubicBezTo>
                  <a:pt x="4964285" y="1515920"/>
                  <a:pt x="4973497" y="1509111"/>
                  <a:pt x="4983982" y="1507613"/>
                </a:cubicBezTo>
                <a:cubicBezTo>
                  <a:pt x="5141759" y="1485073"/>
                  <a:pt x="5573292" y="1487793"/>
                  <a:pt x="5586883" y="1487516"/>
                </a:cubicBezTo>
                <a:cubicBezTo>
                  <a:pt x="5596931" y="1484167"/>
                  <a:pt x="5606454" y="1476846"/>
                  <a:pt x="5617028" y="1477468"/>
                </a:cubicBezTo>
                <a:cubicBezTo>
                  <a:pt x="5664315" y="1480249"/>
                  <a:pt x="5757705" y="1497564"/>
                  <a:pt x="5757705" y="1497564"/>
                </a:cubicBezTo>
                <a:cubicBezTo>
                  <a:pt x="5831393" y="1494215"/>
                  <a:pt x="5905005" y="1487516"/>
                  <a:pt x="5978769" y="1487516"/>
                </a:cubicBezTo>
                <a:cubicBezTo>
                  <a:pt x="5989361" y="1487516"/>
                  <a:pt x="5998866" y="1500913"/>
                  <a:pt x="6008914" y="1497564"/>
                </a:cubicBezTo>
                <a:cubicBezTo>
                  <a:pt x="6033606" y="1489333"/>
                  <a:pt x="6043068" y="1453362"/>
                  <a:pt x="6059156" y="1437274"/>
                </a:cubicBezTo>
                <a:cubicBezTo>
                  <a:pt x="6078924" y="1417506"/>
                  <a:pt x="6102592" y="1410972"/>
                  <a:pt x="6129494" y="1407129"/>
                </a:cubicBezTo>
                <a:cubicBezTo>
                  <a:pt x="6162817" y="1402368"/>
                  <a:pt x="6196483" y="1400430"/>
                  <a:pt x="6229978" y="1397081"/>
                </a:cubicBezTo>
                <a:cubicBezTo>
                  <a:pt x="6246725" y="1390382"/>
                  <a:pt x="6263108" y="1382688"/>
                  <a:pt x="6280220" y="1376984"/>
                </a:cubicBezTo>
                <a:cubicBezTo>
                  <a:pt x="6293321" y="1372617"/>
                  <a:pt x="6308922" y="1374596"/>
                  <a:pt x="6320413" y="1366936"/>
                </a:cubicBezTo>
                <a:cubicBezTo>
                  <a:pt x="6330461" y="1360237"/>
                  <a:pt x="6331080" y="1344335"/>
                  <a:pt x="6340510" y="1336791"/>
                </a:cubicBezTo>
                <a:cubicBezTo>
                  <a:pt x="6348781" y="1330174"/>
                  <a:pt x="6360234" y="1328637"/>
                  <a:pt x="6370655" y="1326742"/>
                </a:cubicBezTo>
                <a:cubicBezTo>
                  <a:pt x="6397224" y="1321911"/>
                  <a:pt x="6424044" y="1317262"/>
                  <a:pt x="6451042" y="1316694"/>
                </a:cubicBezTo>
                <a:lnTo>
                  <a:pt x="7325248" y="1306646"/>
                </a:lnTo>
                <a:cubicBezTo>
                  <a:pt x="7398942" y="1269799"/>
                  <a:pt x="7329975" y="1299876"/>
                  <a:pt x="7415683" y="1276501"/>
                </a:cubicBezTo>
                <a:cubicBezTo>
                  <a:pt x="7436121" y="1270927"/>
                  <a:pt x="7455877" y="1263103"/>
                  <a:pt x="7475974" y="1256404"/>
                </a:cubicBezTo>
                <a:lnTo>
                  <a:pt x="7506119" y="1246356"/>
                </a:lnTo>
                <a:cubicBezTo>
                  <a:pt x="7559704" y="1165974"/>
                  <a:pt x="7489377" y="1263096"/>
                  <a:pt x="7556360" y="1196114"/>
                </a:cubicBezTo>
                <a:cubicBezTo>
                  <a:pt x="7564900" y="1187575"/>
                  <a:pt x="7567918" y="1174508"/>
                  <a:pt x="7576457" y="1165969"/>
                </a:cubicBezTo>
                <a:cubicBezTo>
                  <a:pt x="7584996" y="1157430"/>
                  <a:pt x="7597324" y="1153603"/>
                  <a:pt x="7606602" y="1145872"/>
                </a:cubicBezTo>
                <a:cubicBezTo>
                  <a:pt x="7657915" y="1103111"/>
                  <a:pt x="7611880" y="1121944"/>
                  <a:pt x="7676941" y="1105679"/>
                </a:cubicBezTo>
                <a:cubicBezTo>
                  <a:pt x="7686989" y="1095631"/>
                  <a:pt x="7696169" y="1084631"/>
                  <a:pt x="7707086" y="1075534"/>
                </a:cubicBezTo>
                <a:cubicBezTo>
                  <a:pt x="7716364" y="1067803"/>
                  <a:pt x="7729500" y="1064715"/>
                  <a:pt x="7737231" y="1055437"/>
                </a:cubicBezTo>
                <a:cubicBezTo>
                  <a:pt x="7746820" y="1043929"/>
                  <a:pt x="7748621" y="1027432"/>
                  <a:pt x="7757327" y="1015243"/>
                </a:cubicBezTo>
                <a:cubicBezTo>
                  <a:pt x="7765587" y="1003679"/>
                  <a:pt x="7778224" y="995887"/>
                  <a:pt x="7787472" y="985098"/>
                </a:cubicBezTo>
                <a:cubicBezTo>
                  <a:pt x="7798371" y="972383"/>
                  <a:pt x="7807569" y="958303"/>
                  <a:pt x="7817617" y="944905"/>
                </a:cubicBezTo>
                <a:cubicBezTo>
                  <a:pt x="7820967" y="928158"/>
                  <a:pt x="7823524" y="911232"/>
                  <a:pt x="7827666" y="894663"/>
                </a:cubicBezTo>
                <a:cubicBezTo>
                  <a:pt x="7830235" y="884387"/>
                  <a:pt x="7836476" y="875037"/>
                  <a:pt x="7837714" y="864518"/>
                </a:cubicBezTo>
                <a:cubicBezTo>
                  <a:pt x="7843207" y="817828"/>
                  <a:pt x="7840034" y="770213"/>
                  <a:pt x="7847763" y="723841"/>
                </a:cubicBezTo>
                <a:cubicBezTo>
                  <a:pt x="7850226" y="709066"/>
                  <a:pt x="7861958" y="697416"/>
                  <a:pt x="7867859" y="683648"/>
                </a:cubicBezTo>
                <a:cubicBezTo>
                  <a:pt x="7872031" y="673912"/>
                  <a:pt x="7874558" y="663551"/>
                  <a:pt x="7877908" y="653503"/>
                </a:cubicBezTo>
                <a:cubicBezTo>
                  <a:pt x="7881257" y="609960"/>
                  <a:pt x="7881145" y="566011"/>
                  <a:pt x="7887956" y="522874"/>
                </a:cubicBezTo>
                <a:cubicBezTo>
                  <a:pt x="7891260" y="501949"/>
                  <a:pt x="7901354" y="482681"/>
                  <a:pt x="7908053" y="462584"/>
                </a:cubicBezTo>
                <a:lnTo>
                  <a:pt x="7928149" y="402294"/>
                </a:lnTo>
                <a:cubicBezTo>
                  <a:pt x="7931499" y="392246"/>
                  <a:pt x="7932323" y="380962"/>
                  <a:pt x="7938198" y="372149"/>
                </a:cubicBezTo>
                <a:cubicBezTo>
                  <a:pt x="7944897" y="362101"/>
                  <a:pt x="7953389" y="353040"/>
                  <a:pt x="7958294" y="342004"/>
                </a:cubicBezTo>
                <a:cubicBezTo>
                  <a:pt x="8005277" y="236292"/>
                  <a:pt x="7956915" y="326044"/>
                  <a:pt x="7988439" y="231472"/>
                </a:cubicBezTo>
                <a:cubicBezTo>
                  <a:pt x="7993176" y="217262"/>
                  <a:pt x="8002635" y="205047"/>
                  <a:pt x="8008536" y="191279"/>
                </a:cubicBezTo>
                <a:cubicBezTo>
                  <a:pt x="8012709" y="181544"/>
                  <a:pt x="8015235" y="171182"/>
                  <a:pt x="8018585" y="161134"/>
                </a:cubicBezTo>
                <a:cubicBezTo>
                  <a:pt x="8021311" y="144778"/>
                  <a:pt x="8026902" y="91900"/>
                  <a:pt x="8038681" y="70698"/>
                </a:cubicBezTo>
                <a:cubicBezTo>
                  <a:pt x="8069329" y="15533"/>
                  <a:pt x="8062724" y="11934"/>
                  <a:pt x="8109020" y="360"/>
                </a:cubicBezTo>
                <a:cubicBezTo>
                  <a:pt x="8112269" y="-452"/>
                  <a:pt x="8115719" y="360"/>
                  <a:pt x="8119068" y="360"/>
                </a:cubicBezTo>
              </a:path>
            </a:pathLst>
          </a:cu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3916049" y="4797160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5751285" y="5016066"/>
            <a:ext cx="127155" cy="83281"/>
            <a:chOff x="1607820" y="1211580"/>
            <a:chExt cx="206785" cy="182880"/>
          </a:xfrm>
        </p:grpSpPr>
        <p:sp>
          <p:nvSpPr>
            <p:cNvPr id="66" name="Freeform 65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901092" y="4989522"/>
            <a:ext cx="127155" cy="83281"/>
            <a:chOff x="1607820" y="1211580"/>
            <a:chExt cx="206785" cy="182880"/>
          </a:xfrm>
        </p:grpSpPr>
        <p:sp>
          <p:nvSpPr>
            <p:cNvPr id="70" name="Freeform 69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6019971" y="5028487"/>
            <a:ext cx="127155" cy="83281"/>
            <a:chOff x="1607820" y="1211580"/>
            <a:chExt cx="206785" cy="182880"/>
          </a:xfrm>
        </p:grpSpPr>
        <p:sp>
          <p:nvSpPr>
            <p:cNvPr id="74" name="Freeform 73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 74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6" name="Straight Connector 75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971192" y="5033416"/>
            <a:ext cx="127155" cy="83281"/>
            <a:chOff x="1607820" y="1211580"/>
            <a:chExt cx="206785" cy="182880"/>
          </a:xfrm>
        </p:grpSpPr>
        <p:sp>
          <p:nvSpPr>
            <p:cNvPr id="78" name="Freeform 77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 78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7520373" y="3118688"/>
            <a:ext cx="792173" cy="1780463"/>
            <a:chOff x="1863549" y="935838"/>
            <a:chExt cx="1116121" cy="2280215"/>
          </a:xfrm>
        </p:grpSpPr>
        <p:sp>
          <p:nvSpPr>
            <p:cNvPr id="82" name="Rectangle 81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729460" y="2873829"/>
            <a:ext cx="1265246" cy="2064747"/>
            <a:chOff x="1863549" y="935838"/>
            <a:chExt cx="1116121" cy="2280215"/>
          </a:xfrm>
        </p:grpSpPr>
        <p:sp>
          <p:nvSpPr>
            <p:cNvPr id="85" name="Rectangle 84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087198" y="4750098"/>
            <a:ext cx="267648" cy="352926"/>
            <a:chOff x="2543749" y="2845717"/>
            <a:chExt cx="286748" cy="387502"/>
          </a:xfrm>
        </p:grpSpPr>
        <p:sp>
          <p:nvSpPr>
            <p:cNvPr id="88" name="Freeform 87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 88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607037" y="4682085"/>
            <a:ext cx="267648" cy="352926"/>
            <a:chOff x="2543749" y="2845717"/>
            <a:chExt cx="286748" cy="387502"/>
          </a:xfrm>
        </p:grpSpPr>
        <p:sp>
          <p:nvSpPr>
            <p:cNvPr id="91" name="Freeform 90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eform 91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859814" y="4688147"/>
            <a:ext cx="267648" cy="352926"/>
            <a:chOff x="2543749" y="2845717"/>
            <a:chExt cx="286748" cy="387502"/>
          </a:xfrm>
        </p:grpSpPr>
        <p:sp>
          <p:nvSpPr>
            <p:cNvPr id="94" name="Freeform 93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Freeform 94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6" name="Freeform 95"/>
          <p:cNvSpPr/>
          <p:nvPr/>
        </p:nvSpPr>
        <p:spPr>
          <a:xfrm rot="20542348">
            <a:off x="872361" y="4773511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Freeform 96"/>
          <p:cNvSpPr/>
          <p:nvPr/>
        </p:nvSpPr>
        <p:spPr>
          <a:xfrm rot="11837599">
            <a:off x="754123" y="4894056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Freeform 97"/>
          <p:cNvSpPr/>
          <p:nvPr/>
        </p:nvSpPr>
        <p:spPr>
          <a:xfrm>
            <a:off x="896491" y="4716796"/>
            <a:ext cx="728982" cy="314410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/>
          <p:cNvGrpSpPr/>
          <p:nvPr/>
        </p:nvGrpSpPr>
        <p:grpSpPr>
          <a:xfrm>
            <a:off x="352289" y="2820185"/>
            <a:ext cx="792173" cy="1780463"/>
            <a:chOff x="1863549" y="935838"/>
            <a:chExt cx="1116121" cy="2280215"/>
          </a:xfrm>
        </p:grpSpPr>
        <p:sp>
          <p:nvSpPr>
            <p:cNvPr id="100" name="Rectangle 99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Freeform 101"/>
          <p:cNvSpPr/>
          <p:nvPr/>
        </p:nvSpPr>
        <p:spPr>
          <a:xfrm rot="11773917">
            <a:off x="5247898" y="4879830"/>
            <a:ext cx="675681" cy="231078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5611505" y="5016066"/>
            <a:ext cx="127155" cy="83281"/>
            <a:chOff x="1607820" y="1211580"/>
            <a:chExt cx="206785" cy="182880"/>
          </a:xfrm>
        </p:grpSpPr>
        <p:sp>
          <p:nvSpPr>
            <p:cNvPr id="38" name="Freeform 37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20178" y="1929284"/>
            <a:ext cx="792173" cy="2313189"/>
            <a:chOff x="1863549" y="935838"/>
            <a:chExt cx="1116121" cy="2280215"/>
          </a:xfrm>
        </p:grpSpPr>
        <p:sp>
          <p:nvSpPr>
            <p:cNvPr id="106" name="Rectangle 105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8072941" y="1512216"/>
            <a:ext cx="934161" cy="2393626"/>
            <a:chOff x="1863549" y="935838"/>
            <a:chExt cx="1116121" cy="2280215"/>
          </a:xfrm>
        </p:grpSpPr>
        <p:sp>
          <p:nvSpPr>
            <p:cNvPr id="109" name="Rectangle 108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 flipH="1">
            <a:off x="4626546" y="4014363"/>
            <a:ext cx="539768" cy="1089248"/>
            <a:chOff x="2286542" y="1287047"/>
            <a:chExt cx="480060" cy="1075150"/>
          </a:xfrm>
        </p:grpSpPr>
        <p:sp>
          <p:nvSpPr>
            <p:cNvPr id="112" name="Freeform 111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Freeform 112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4" name="Freeform 103"/>
          <p:cNvSpPr/>
          <p:nvPr/>
        </p:nvSpPr>
        <p:spPr>
          <a:xfrm rot="5400000">
            <a:off x="1874343" y="4171361"/>
            <a:ext cx="1632389" cy="475723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343127" y="253860"/>
            <a:ext cx="748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Changed Condition in Depositional Environments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4672831" y="4854564"/>
            <a:ext cx="881135" cy="454606"/>
            <a:chOff x="4138767" y="5700258"/>
            <a:chExt cx="881135" cy="454606"/>
          </a:xfrm>
        </p:grpSpPr>
        <p:sp>
          <p:nvSpPr>
            <p:cNvPr id="114" name="Freeform 113"/>
            <p:cNvSpPr/>
            <p:nvPr/>
          </p:nvSpPr>
          <p:spPr>
            <a:xfrm>
              <a:off x="4138767" y="5824675"/>
              <a:ext cx="376116" cy="143932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4480829" y="5930326"/>
              <a:ext cx="36083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Freeform 120"/>
            <p:cNvSpPr/>
            <p:nvPr/>
          </p:nvSpPr>
          <p:spPr>
            <a:xfrm flipH="1">
              <a:off x="4145585" y="5769435"/>
              <a:ext cx="371042" cy="3048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 121"/>
            <p:cNvSpPr/>
            <p:nvPr/>
          </p:nvSpPr>
          <p:spPr>
            <a:xfrm flipH="1">
              <a:off x="4501371" y="5794424"/>
              <a:ext cx="30480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4466640" y="5794464"/>
              <a:ext cx="256779" cy="291403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Freeform 123"/>
            <p:cNvSpPr/>
            <p:nvPr/>
          </p:nvSpPr>
          <p:spPr>
            <a:xfrm rot="2595682">
              <a:off x="4659072" y="5797364"/>
              <a:ext cx="36083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174481" y="5871181"/>
              <a:ext cx="36083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566505" y="5886807"/>
              <a:ext cx="36083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Freeform 126"/>
            <p:cNvSpPr/>
            <p:nvPr/>
          </p:nvSpPr>
          <p:spPr>
            <a:xfrm rot="655625">
              <a:off x="4427075" y="5870876"/>
              <a:ext cx="36083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Freeform 127"/>
            <p:cNvSpPr/>
            <p:nvPr/>
          </p:nvSpPr>
          <p:spPr>
            <a:xfrm rot="18592679" flipH="1">
              <a:off x="4282793" y="5733379"/>
              <a:ext cx="371042" cy="3048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Freeform 128"/>
            <p:cNvSpPr/>
            <p:nvPr/>
          </p:nvSpPr>
          <p:spPr>
            <a:xfrm rot="18136962" flipH="1">
              <a:off x="4561646" y="5744242"/>
              <a:ext cx="371042" cy="3048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4552717" y="5947905"/>
              <a:ext cx="36083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4239504" y="5898249"/>
              <a:ext cx="36083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Freeform 131"/>
            <p:cNvSpPr/>
            <p:nvPr/>
          </p:nvSpPr>
          <p:spPr>
            <a:xfrm rot="12585368">
              <a:off x="4193262" y="5879001"/>
              <a:ext cx="36083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Freeform 132"/>
            <p:cNvSpPr/>
            <p:nvPr/>
          </p:nvSpPr>
          <p:spPr>
            <a:xfrm rot="14736314">
              <a:off x="4362230" y="5792086"/>
              <a:ext cx="360830" cy="227098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Freeform 133"/>
            <p:cNvSpPr/>
            <p:nvPr/>
          </p:nvSpPr>
          <p:spPr>
            <a:xfrm rot="13603910">
              <a:off x="4565966" y="5898249"/>
              <a:ext cx="360830" cy="152400"/>
            </a:xfrm>
            <a:custGeom>
              <a:avLst/>
              <a:gdLst>
                <a:gd name="connsiteX0" fmla="*/ 502417 w 552659"/>
                <a:gd name="connsiteY0" fmla="*/ 0 h 924780"/>
                <a:gd name="connsiteX1" fmla="*/ 502417 w 552659"/>
                <a:gd name="connsiteY1" fmla="*/ 0 h 924780"/>
                <a:gd name="connsiteX2" fmla="*/ 462224 w 552659"/>
                <a:gd name="connsiteY2" fmla="*/ 80387 h 924780"/>
                <a:gd name="connsiteX3" fmla="*/ 422030 w 552659"/>
                <a:gd name="connsiteY3" fmla="*/ 140677 h 924780"/>
                <a:gd name="connsiteX4" fmla="*/ 411982 w 552659"/>
                <a:gd name="connsiteY4" fmla="*/ 180870 h 924780"/>
                <a:gd name="connsiteX5" fmla="*/ 351692 w 552659"/>
                <a:gd name="connsiteY5" fmla="*/ 281354 h 924780"/>
                <a:gd name="connsiteX6" fmla="*/ 331595 w 552659"/>
                <a:gd name="connsiteY6" fmla="*/ 311499 h 924780"/>
                <a:gd name="connsiteX7" fmla="*/ 321547 w 552659"/>
                <a:gd name="connsiteY7" fmla="*/ 341644 h 924780"/>
                <a:gd name="connsiteX8" fmla="*/ 311498 w 552659"/>
                <a:gd name="connsiteY8" fmla="*/ 381837 h 924780"/>
                <a:gd name="connsiteX9" fmla="*/ 291402 w 552659"/>
                <a:gd name="connsiteY9" fmla="*/ 422031 h 924780"/>
                <a:gd name="connsiteX10" fmla="*/ 261257 w 552659"/>
                <a:gd name="connsiteY10" fmla="*/ 432079 h 924780"/>
                <a:gd name="connsiteX11" fmla="*/ 221063 w 552659"/>
                <a:gd name="connsiteY11" fmla="*/ 492369 h 924780"/>
                <a:gd name="connsiteX12" fmla="*/ 200967 w 552659"/>
                <a:gd name="connsiteY12" fmla="*/ 522514 h 924780"/>
                <a:gd name="connsiteX13" fmla="*/ 160773 w 552659"/>
                <a:gd name="connsiteY13" fmla="*/ 612949 h 924780"/>
                <a:gd name="connsiteX14" fmla="*/ 130628 w 552659"/>
                <a:gd name="connsiteY14" fmla="*/ 633046 h 924780"/>
                <a:gd name="connsiteX15" fmla="*/ 110531 w 552659"/>
                <a:gd name="connsiteY15" fmla="*/ 663191 h 924780"/>
                <a:gd name="connsiteX16" fmla="*/ 80386 w 552659"/>
                <a:gd name="connsiteY16" fmla="*/ 693336 h 924780"/>
                <a:gd name="connsiteX17" fmla="*/ 70338 w 552659"/>
                <a:gd name="connsiteY17" fmla="*/ 723481 h 924780"/>
                <a:gd name="connsiteX18" fmla="*/ 50241 w 552659"/>
                <a:gd name="connsiteY18" fmla="*/ 753626 h 924780"/>
                <a:gd name="connsiteX19" fmla="*/ 40193 w 552659"/>
                <a:gd name="connsiteY19" fmla="*/ 783771 h 924780"/>
                <a:gd name="connsiteX20" fmla="*/ 20096 w 552659"/>
                <a:gd name="connsiteY20" fmla="*/ 813916 h 924780"/>
                <a:gd name="connsiteX21" fmla="*/ 10048 w 552659"/>
                <a:gd name="connsiteY21" fmla="*/ 854110 h 924780"/>
                <a:gd name="connsiteX22" fmla="*/ 0 w 552659"/>
                <a:gd name="connsiteY22" fmla="*/ 884255 h 924780"/>
                <a:gd name="connsiteX23" fmla="*/ 10048 w 552659"/>
                <a:gd name="connsiteY23" fmla="*/ 924448 h 924780"/>
                <a:gd name="connsiteX24" fmla="*/ 70338 w 552659"/>
                <a:gd name="connsiteY24" fmla="*/ 864158 h 924780"/>
                <a:gd name="connsiteX25" fmla="*/ 100483 w 552659"/>
                <a:gd name="connsiteY25" fmla="*/ 834013 h 924780"/>
                <a:gd name="connsiteX26" fmla="*/ 170821 w 552659"/>
                <a:gd name="connsiteY26" fmla="*/ 743578 h 924780"/>
                <a:gd name="connsiteX27" fmla="*/ 180870 w 552659"/>
                <a:gd name="connsiteY27" fmla="*/ 713433 h 924780"/>
                <a:gd name="connsiteX28" fmla="*/ 170821 w 552659"/>
                <a:gd name="connsiteY28" fmla="*/ 673240 h 924780"/>
                <a:gd name="connsiteX29" fmla="*/ 190918 w 552659"/>
                <a:gd name="connsiteY29" fmla="*/ 643095 h 924780"/>
                <a:gd name="connsiteX30" fmla="*/ 231112 w 552659"/>
                <a:gd name="connsiteY30" fmla="*/ 592853 h 924780"/>
                <a:gd name="connsiteX31" fmla="*/ 261257 w 552659"/>
                <a:gd name="connsiteY31" fmla="*/ 532563 h 924780"/>
                <a:gd name="connsiteX32" fmla="*/ 281353 w 552659"/>
                <a:gd name="connsiteY32" fmla="*/ 502418 h 924780"/>
                <a:gd name="connsiteX33" fmla="*/ 301450 w 552659"/>
                <a:gd name="connsiteY33" fmla="*/ 432079 h 924780"/>
                <a:gd name="connsiteX34" fmla="*/ 321547 w 552659"/>
                <a:gd name="connsiteY34" fmla="*/ 401934 h 924780"/>
                <a:gd name="connsiteX35" fmla="*/ 351692 w 552659"/>
                <a:gd name="connsiteY35" fmla="*/ 381837 h 924780"/>
                <a:gd name="connsiteX36" fmla="*/ 391885 w 552659"/>
                <a:gd name="connsiteY36" fmla="*/ 321547 h 924780"/>
                <a:gd name="connsiteX37" fmla="*/ 411982 w 552659"/>
                <a:gd name="connsiteY37" fmla="*/ 291402 h 924780"/>
                <a:gd name="connsiteX38" fmla="*/ 452175 w 552659"/>
                <a:gd name="connsiteY38" fmla="*/ 200967 h 924780"/>
                <a:gd name="connsiteX39" fmla="*/ 482320 w 552659"/>
                <a:gd name="connsiteY39" fmla="*/ 170822 h 924780"/>
                <a:gd name="connsiteX40" fmla="*/ 502417 w 552659"/>
                <a:gd name="connsiteY40" fmla="*/ 110532 h 924780"/>
                <a:gd name="connsiteX41" fmla="*/ 552659 w 552659"/>
                <a:gd name="connsiteY41" fmla="*/ 20097 h 924780"/>
                <a:gd name="connsiteX42" fmla="*/ 502417 w 552659"/>
                <a:gd name="connsiteY42" fmla="*/ 0 h 9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52659" h="924780">
                  <a:moveTo>
                    <a:pt x="502417" y="0"/>
                  </a:moveTo>
                  <a:lnTo>
                    <a:pt x="502417" y="0"/>
                  </a:lnTo>
                  <a:cubicBezTo>
                    <a:pt x="489019" y="26796"/>
                    <a:pt x="477088" y="54376"/>
                    <a:pt x="462224" y="80387"/>
                  </a:cubicBezTo>
                  <a:cubicBezTo>
                    <a:pt x="450241" y="101358"/>
                    <a:pt x="422030" y="140677"/>
                    <a:pt x="422030" y="140677"/>
                  </a:cubicBezTo>
                  <a:cubicBezTo>
                    <a:pt x="418681" y="154075"/>
                    <a:pt x="416831" y="167939"/>
                    <a:pt x="411982" y="180870"/>
                  </a:cubicBezTo>
                  <a:cubicBezTo>
                    <a:pt x="398740" y="216182"/>
                    <a:pt x="371724" y="251306"/>
                    <a:pt x="351692" y="281354"/>
                  </a:cubicBezTo>
                  <a:lnTo>
                    <a:pt x="331595" y="311499"/>
                  </a:lnTo>
                  <a:cubicBezTo>
                    <a:pt x="328246" y="321547"/>
                    <a:pt x="324457" y="331460"/>
                    <a:pt x="321547" y="341644"/>
                  </a:cubicBezTo>
                  <a:cubicBezTo>
                    <a:pt x="317753" y="354923"/>
                    <a:pt x="316347" y="368906"/>
                    <a:pt x="311498" y="381837"/>
                  </a:cubicBezTo>
                  <a:cubicBezTo>
                    <a:pt x="306238" y="395863"/>
                    <a:pt x="301994" y="411439"/>
                    <a:pt x="291402" y="422031"/>
                  </a:cubicBezTo>
                  <a:cubicBezTo>
                    <a:pt x="283913" y="429521"/>
                    <a:pt x="271305" y="428730"/>
                    <a:pt x="261257" y="432079"/>
                  </a:cubicBezTo>
                  <a:lnTo>
                    <a:pt x="221063" y="492369"/>
                  </a:lnTo>
                  <a:cubicBezTo>
                    <a:pt x="214364" y="502417"/>
                    <a:pt x="204786" y="511057"/>
                    <a:pt x="200967" y="522514"/>
                  </a:cubicBezTo>
                  <a:cubicBezTo>
                    <a:pt x="191017" y="552364"/>
                    <a:pt x="184659" y="589063"/>
                    <a:pt x="160773" y="612949"/>
                  </a:cubicBezTo>
                  <a:cubicBezTo>
                    <a:pt x="152234" y="621488"/>
                    <a:pt x="140676" y="626347"/>
                    <a:pt x="130628" y="633046"/>
                  </a:cubicBezTo>
                  <a:cubicBezTo>
                    <a:pt x="123929" y="643094"/>
                    <a:pt x="118262" y="653913"/>
                    <a:pt x="110531" y="663191"/>
                  </a:cubicBezTo>
                  <a:cubicBezTo>
                    <a:pt x="101434" y="674108"/>
                    <a:pt x="88269" y="681512"/>
                    <a:pt x="80386" y="693336"/>
                  </a:cubicBezTo>
                  <a:cubicBezTo>
                    <a:pt x="74511" y="702149"/>
                    <a:pt x="75075" y="714007"/>
                    <a:pt x="70338" y="723481"/>
                  </a:cubicBezTo>
                  <a:cubicBezTo>
                    <a:pt x="64937" y="734283"/>
                    <a:pt x="56940" y="743578"/>
                    <a:pt x="50241" y="753626"/>
                  </a:cubicBezTo>
                  <a:cubicBezTo>
                    <a:pt x="46892" y="763674"/>
                    <a:pt x="44930" y="774297"/>
                    <a:pt x="40193" y="783771"/>
                  </a:cubicBezTo>
                  <a:cubicBezTo>
                    <a:pt x="34792" y="794573"/>
                    <a:pt x="24853" y="802816"/>
                    <a:pt x="20096" y="813916"/>
                  </a:cubicBezTo>
                  <a:cubicBezTo>
                    <a:pt x="14656" y="826610"/>
                    <a:pt x="13842" y="840831"/>
                    <a:pt x="10048" y="854110"/>
                  </a:cubicBezTo>
                  <a:cubicBezTo>
                    <a:pt x="7138" y="864294"/>
                    <a:pt x="3349" y="874207"/>
                    <a:pt x="0" y="884255"/>
                  </a:cubicBezTo>
                  <a:cubicBezTo>
                    <a:pt x="3349" y="897653"/>
                    <a:pt x="-3494" y="921740"/>
                    <a:pt x="10048" y="924448"/>
                  </a:cubicBezTo>
                  <a:cubicBezTo>
                    <a:pt x="34804" y="929399"/>
                    <a:pt x="59050" y="877704"/>
                    <a:pt x="70338" y="864158"/>
                  </a:cubicBezTo>
                  <a:cubicBezTo>
                    <a:pt x="79435" y="853241"/>
                    <a:pt x="91759" y="845230"/>
                    <a:pt x="100483" y="834013"/>
                  </a:cubicBezTo>
                  <a:cubicBezTo>
                    <a:pt x="184615" y="725842"/>
                    <a:pt x="102383" y="812016"/>
                    <a:pt x="170821" y="743578"/>
                  </a:cubicBezTo>
                  <a:cubicBezTo>
                    <a:pt x="174171" y="733530"/>
                    <a:pt x="180870" y="724025"/>
                    <a:pt x="180870" y="713433"/>
                  </a:cubicBezTo>
                  <a:cubicBezTo>
                    <a:pt x="180870" y="699623"/>
                    <a:pt x="168868" y="686911"/>
                    <a:pt x="170821" y="673240"/>
                  </a:cubicBezTo>
                  <a:cubicBezTo>
                    <a:pt x="172529" y="661285"/>
                    <a:pt x="185517" y="653897"/>
                    <a:pt x="190918" y="643095"/>
                  </a:cubicBezTo>
                  <a:cubicBezTo>
                    <a:pt x="215186" y="594559"/>
                    <a:pt x="180296" y="626729"/>
                    <a:pt x="231112" y="592853"/>
                  </a:cubicBezTo>
                  <a:cubicBezTo>
                    <a:pt x="288704" y="506462"/>
                    <a:pt x="219655" y="615766"/>
                    <a:pt x="261257" y="532563"/>
                  </a:cubicBezTo>
                  <a:cubicBezTo>
                    <a:pt x="266658" y="521761"/>
                    <a:pt x="275952" y="513220"/>
                    <a:pt x="281353" y="502418"/>
                  </a:cubicBezTo>
                  <a:cubicBezTo>
                    <a:pt x="300916" y="463291"/>
                    <a:pt x="282122" y="477177"/>
                    <a:pt x="301450" y="432079"/>
                  </a:cubicBezTo>
                  <a:cubicBezTo>
                    <a:pt x="306207" y="420979"/>
                    <a:pt x="313008" y="410473"/>
                    <a:pt x="321547" y="401934"/>
                  </a:cubicBezTo>
                  <a:cubicBezTo>
                    <a:pt x="330086" y="393395"/>
                    <a:pt x="341644" y="388536"/>
                    <a:pt x="351692" y="381837"/>
                  </a:cubicBezTo>
                  <a:lnTo>
                    <a:pt x="391885" y="321547"/>
                  </a:lnTo>
                  <a:lnTo>
                    <a:pt x="411982" y="291402"/>
                  </a:lnTo>
                  <a:cubicBezTo>
                    <a:pt x="426586" y="247590"/>
                    <a:pt x="425637" y="232813"/>
                    <a:pt x="452175" y="200967"/>
                  </a:cubicBezTo>
                  <a:cubicBezTo>
                    <a:pt x="461272" y="190050"/>
                    <a:pt x="472272" y="180870"/>
                    <a:pt x="482320" y="170822"/>
                  </a:cubicBezTo>
                  <a:cubicBezTo>
                    <a:pt x="489019" y="150725"/>
                    <a:pt x="490666" y="128158"/>
                    <a:pt x="502417" y="110532"/>
                  </a:cubicBezTo>
                  <a:cubicBezTo>
                    <a:pt x="548485" y="41429"/>
                    <a:pt x="534972" y="73156"/>
                    <a:pt x="552659" y="20097"/>
                  </a:cubicBezTo>
                  <a:lnTo>
                    <a:pt x="502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103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3437959" y="4166411"/>
            <a:ext cx="684745" cy="924701"/>
            <a:chOff x="3261344" y="1431456"/>
            <a:chExt cx="733610" cy="1015293"/>
          </a:xfrm>
        </p:grpSpPr>
        <p:sp>
          <p:nvSpPr>
            <p:cNvPr id="63" name="Freeform 62"/>
            <p:cNvSpPr/>
            <p:nvPr/>
          </p:nvSpPr>
          <p:spPr>
            <a:xfrm>
              <a:off x="3557593" y="1949366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 rot="1715800" flipH="1">
              <a:off x="3261344" y="1431456"/>
              <a:ext cx="73361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639729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6" name="Freeform 115"/>
          <p:cNvSpPr/>
          <p:nvPr/>
        </p:nvSpPr>
        <p:spPr>
          <a:xfrm>
            <a:off x="4903596" y="5034224"/>
            <a:ext cx="1637881" cy="170675"/>
          </a:xfrm>
          <a:custGeom>
            <a:avLst/>
            <a:gdLst>
              <a:gd name="connsiteX0" fmla="*/ 0 w 1637881"/>
              <a:gd name="connsiteY0" fmla="*/ 20097 h 150725"/>
              <a:gd name="connsiteX1" fmla="*/ 1637881 w 1637881"/>
              <a:gd name="connsiteY1" fmla="*/ 0 h 150725"/>
              <a:gd name="connsiteX2" fmla="*/ 1617784 w 1637881"/>
              <a:gd name="connsiteY2" fmla="*/ 70339 h 150725"/>
              <a:gd name="connsiteX3" fmla="*/ 1507252 w 1637881"/>
              <a:gd name="connsiteY3" fmla="*/ 70339 h 150725"/>
              <a:gd name="connsiteX4" fmla="*/ 1386672 w 1637881"/>
              <a:gd name="connsiteY4" fmla="*/ 70339 h 150725"/>
              <a:gd name="connsiteX5" fmla="*/ 1286189 w 1637881"/>
              <a:gd name="connsiteY5" fmla="*/ 80387 h 150725"/>
              <a:gd name="connsiteX6" fmla="*/ 1105318 w 1637881"/>
              <a:gd name="connsiteY6" fmla="*/ 70339 h 150725"/>
              <a:gd name="connsiteX7" fmla="*/ 612949 w 1637881"/>
              <a:gd name="connsiteY7" fmla="*/ 80387 h 150725"/>
              <a:gd name="connsiteX8" fmla="*/ 321547 w 1637881"/>
              <a:gd name="connsiteY8" fmla="*/ 130629 h 150725"/>
              <a:gd name="connsiteX9" fmla="*/ 180870 w 1637881"/>
              <a:gd name="connsiteY9" fmla="*/ 150725 h 150725"/>
              <a:gd name="connsiteX10" fmla="*/ 70338 w 1637881"/>
              <a:gd name="connsiteY10" fmla="*/ 80387 h 150725"/>
              <a:gd name="connsiteX11" fmla="*/ 0 w 1637881"/>
              <a:gd name="connsiteY11" fmla="*/ 20097 h 15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7881" h="150725">
                <a:moveTo>
                  <a:pt x="0" y="20097"/>
                </a:moveTo>
                <a:lnTo>
                  <a:pt x="1637881" y="0"/>
                </a:lnTo>
                <a:lnTo>
                  <a:pt x="1617784" y="70339"/>
                </a:lnTo>
                <a:lnTo>
                  <a:pt x="1507252" y="70339"/>
                </a:lnTo>
                <a:lnTo>
                  <a:pt x="1386672" y="70339"/>
                </a:lnTo>
                <a:lnTo>
                  <a:pt x="1286189" y="80387"/>
                </a:lnTo>
                <a:lnTo>
                  <a:pt x="1105318" y="70339"/>
                </a:lnTo>
                <a:lnTo>
                  <a:pt x="612949" y="80387"/>
                </a:lnTo>
                <a:lnTo>
                  <a:pt x="321547" y="130629"/>
                </a:lnTo>
                <a:lnTo>
                  <a:pt x="180870" y="150725"/>
                </a:lnTo>
                <a:lnTo>
                  <a:pt x="70338" y="80387"/>
                </a:lnTo>
                <a:lnTo>
                  <a:pt x="0" y="2009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Freeform 118"/>
          <p:cNvSpPr/>
          <p:nvPr/>
        </p:nvSpPr>
        <p:spPr>
          <a:xfrm>
            <a:off x="6381946" y="4628561"/>
            <a:ext cx="1715679" cy="518474"/>
          </a:xfrm>
          <a:custGeom>
            <a:avLst/>
            <a:gdLst>
              <a:gd name="connsiteX0" fmla="*/ 0 w 1715679"/>
              <a:gd name="connsiteY0" fmla="*/ 499620 h 518474"/>
              <a:gd name="connsiteX1" fmla="*/ 282805 w 1715679"/>
              <a:gd name="connsiteY1" fmla="*/ 18853 h 518474"/>
              <a:gd name="connsiteX2" fmla="*/ 1583703 w 1715679"/>
              <a:gd name="connsiteY2" fmla="*/ 0 h 518474"/>
              <a:gd name="connsiteX3" fmla="*/ 1715679 w 1715679"/>
              <a:gd name="connsiteY3" fmla="*/ 197963 h 518474"/>
              <a:gd name="connsiteX4" fmla="*/ 1611984 w 1715679"/>
              <a:gd name="connsiteY4" fmla="*/ 282804 h 518474"/>
              <a:gd name="connsiteX5" fmla="*/ 1442301 w 1715679"/>
              <a:gd name="connsiteY5" fmla="*/ 320511 h 518474"/>
              <a:gd name="connsiteX6" fmla="*/ 1046376 w 1715679"/>
              <a:gd name="connsiteY6" fmla="*/ 320511 h 518474"/>
              <a:gd name="connsiteX7" fmla="*/ 772998 w 1715679"/>
              <a:gd name="connsiteY7" fmla="*/ 329938 h 518474"/>
              <a:gd name="connsiteX8" fmla="*/ 471341 w 1715679"/>
              <a:gd name="connsiteY8" fmla="*/ 348792 h 518474"/>
              <a:gd name="connsiteX9" fmla="*/ 320512 w 1715679"/>
              <a:gd name="connsiteY9" fmla="*/ 414779 h 518474"/>
              <a:gd name="connsiteX10" fmla="*/ 207390 w 1715679"/>
              <a:gd name="connsiteY10" fmla="*/ 433633 h 518474"/>
              <a:gd name="connsiteX11" fmla="*/ 131976 w 1715679"/>
              <a:gd name="connsiteY11" fmla="*/ 518474 h 518474"/>
              <a:gd name="connsiteX12" fmla="*/ 0 w 1715679"/>
              <a:gd name="connsiteY12" fmla="*/ 499620 h 51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5679" h="518474">
                <a:moveTo>
                  <a:pt x="0" y="499620"/>
                </a:moveTo>
                <a:lnTo>
                  <a:pt x="282805" y="18853"/>
                </a:lnTo>
                <a:lnTo>
                  <a:pt x="1583703" y="0"/>
                </a:lnTo>
                <a:lnTo>
                  <a:pt x="1715679" y="197963"/>
                </a:lnTo>
                <a:lnTo>
                  <a:pt x="1611984" y="282804"/>
                </a:lnTo>
                <a:lnTo>
                  <a:pt x="1442301" y="320511"/>
                </a:lnTo>
                <a:lnTo>
                  <a:pt x="1046376" y="320511"/>
                </a:lnTo>
                <a:lnTo>
                  <a:pt x="772998" y="329938"/>
                </a:lnTo>
                <a:lnTo>
                  <a:pt x="471341" y="348792"/>
                </a:lnTo>
                <a:lnTo>
                  <a:pt x="320512" y="414779"/>
                </a:lnTo>
                <a:lnTo>
                  <a:pt x="207390" y="433633"/>
                </a:lnTo>
                <a:lnTo>
                  <a:pt x="131976" y="518474"/>
                </a:lnTo>
                <a:lnTo>
                  <a:pt x="0" y="49962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Freeform 116"/>
          <p:cNvSpPr/>
          <p:nvPr/>
        </p:nvSpPr>
        <p:spPr>
          <a:xfrm>
            <a:off x="1135464" y="4994031"/>
            <a:ext cx="251209" cy="120580"/>
          </a:xfrm>
          <a:custGeom>
            <a:avLst/>
            <a:gdLst>
              <a:gd name="connsiteX0" fmla="*/ 0 w 251209"/>
              <a:gd name="connsiteY0" fmla="*/ 0 h 120580"/>
              <a:gd name="connsiteX1" fmla="*/ 251209 w 251209"/>
              <a:gd name="connsiteY1" fmla="*/ 20096 h 120580"/>
              <a:gd name="connsiteX2" fmla="*/ 241160 w 251209"/>
              <a:gd name="connsiteY2" fmla="*/ 90435 h 120580"/>
              <a:gd name="connsiteX3" fmla="*/ 231112 w 251209"/>
              <a:gd name="connsiteY3" fmla="*/ 120580 h 120580"/>
              <a:gd name="connsiteX4" fmla="*/ 140677 w 251209"/>
              <a:gd name="connsiteY4" fmla="*/ 120580 h 120580"/>
              <a:gd name="connsiteX5" fmla="*/ 140677 w 251209"/>
              <a:gd name="connsiteY5" fmla="*/ 120580 h 120580"/>
              <a:gd name="connsiteX6" fmla="*/ 0 w 251209"/>
              <a:gd name="connsiteY6" fmla="*/ 0 h 12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209" h="120580">
                <a:moveTo>
                  <a:pt x="0" y="0"/>
                </a:moveTo>
                <a:lnTo>
                  <a:pt x="251209" y="20096"/>
                </a:lnTo>
                <a:lnTo>
                  <a:pt x="241160" y="90435"/>
                </a:lnTo>
                <a:lnTo>
                  <a:pt x="231112" y="120580"/>
                </a:lnTo>
                <a:lnTo>
                  <a:pt x="140677" y="120580"/>
                </a:lnTo>
                <a:lnTo>
                  <a:pt x="140677" y="1205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Freeform 114"/>
          <p:cNvSpPr/>
          <p:nvPr/>
        </p:nvSpPr>
        <p:spPr>
          <a:xfrm>
            <a:off x="2733151" y="5081366"/>
            <a:ext cx="496833" cy="194020"/>
          </a:xfrm>
          <a:custGeom>
            <a:avLst/>
            <a:gdLst>
              <a:gd name="connsiteX0" fmla="*/ 472272 w 472272"/>
              <a:gd name="connsiteY0" fmla="*/ 0 h 200967"/>
              <a:gd name="connsiteX1" fmla="*/ 0 w 472272"/>
              <a:gd name="connsiteY1" fmla="*/ 0 h 200967"/>
              <a:gd name="connsiteX2" fmla="*/ 60290 w 472272"/>
              <a:gd name="connsiteY2" fmla="*/ 60290 h 200967"/>
              <a:gd name="connsiteX3" fmla="*/ 90435 w 472272"/>
              <a:gd name="connsiteY3" fmla="*/ 180870 h 200967"/>
              <a:gd name="connsiteX4" fmla="*/ 281353 w 472272"/>
              <a:gd name="connsiteY4" fmla="*/ 200967 h 200967"/>
              <a:gd name="connsiteX5" fmla="*/ 422030 w 472272"/>
              <a:gd name="connsiteY5" fmla="*/ 170822 h 200967"/>
              <a:gd name="connsiteX6" fmla="*/ 472272 w 472272"/>
              <a:gd name="connsiteY6" fmla="*/ 0 h 20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272" h="200967">
                <a:moveTo>
                  <a:pt x="472272" y="0"/>
                </a:moveTo>
                <a:lnTo>
                  <a:pt x="0" y="0"/>
                </a:lnTo>
                <a:lnTo>
                  <a:pt x="60290" y="60290"/>
                </a:lnTo>
                <a:lnTo>
                  <a:pt x="90435" y="180870"/>
                </a:lnTo>
                <a:lnTo>
                  <a:pt x="281353" y="200967"/>
                </a:lnTo>
                <a:lnTo>
                  <a:pt x="422030" y="170822"/>
                </a:lnTo>
                <a:lnTo>
                  <a:pt x="472272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316675" y="4678401"/>
            <a:ext cx="267648" cy="352926"/>
            <a:chOff x="2543749" y="2845717"/>
            <a:chExt cx="286748" cy="387502"/>
          </a:xfrm>
        </p:grpSpPr>
        <p:sp>
          <p:nvSpPr>
            <p:cNvPr id="20" name="Freeform 19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20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 flipH="1">
            <a:off x="6081651" y="4045841"/>
            <a:ext cx="539768" cy="1089248"/>
            <a:chOff x="2286542" y="1287047"/>
            <a:chExt cx="480060" cy="1075150"/>
          </a:xfrm>
        </p:grpSpPr>
        <p:sp>
          <p:nvSpPr>
            <p:cNvPr id="24" name="Freeform 23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24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976121" y="4156665"/>
            <a:ext cx="684745" cy="924701"/>
            <a:chOff x="3261344" y="1431456"/>
            <a:chExt cx="733610" cy="1015293"/>
          </a:xfrm>
        </p:grpSpPr>
        <p:sp>
          <p:nvSpPr>
            <p:cNvPr id="27" name="Freeform 26"/>
            <p:cNvSpPr/>
            <p:nvPr/>
          </p:nvSpPr>
          <p:spPr>
            <a:xfrm>
              <a:off x="3557593" y="1949366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 27"/>
            <p:cNvSpPr/>
            <p:nvPr/>
          </p:nvSpPr>
          <p:spPr>
            <a:xfrm rot="1715800" flipH="1">
              <a:off x="3261344" y="1431456"/>
              <a:ext cx="73361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639729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025030" y="2632669"/>
            <a:ext cx="1139666" cy="2342758"/>
            <a:chOff x="1863549" y="935838"/>
            <a:chExt cx="1116121" cy="2280215"/>
          </a:xfrm>
        </p:grpSpPr>
        <p:sp>
          <p:nvSpPr>
            <p:cNvPr id="52" name="Rectangle 51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 flipH="1">
            <a:off x="3631601" y="3444798"/>
            <a:ext cx="960129" cy="1530628"/>
            <a:chOff x="1863549" y="935838"/>
            <a:chExt cx="1116121" cy="2280215"/>
          </a:xfrm>
        </p:grpSpPr>
        <p:sp>
          <p:nvSpPr>
            <p:cNvPr id="55" name="Rectangle 54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Freeform 60"/>
          <p:cNvSpPr/>
          <p:nvPr/>
        </p:nvSpPr>
        <p:spPr>
          <a:xfrm>
            <a:off x="311499" y="3647551"/>
            <a:ext cx="8350180" cy="1627833"/>
          </a:xfrm>
          <a:custGeom>
            <a:avLst/>
            <a:gdLst>
              <a:gd name="connsiteX0" fmla="*/ 0 w 8119068"/>
              <a:gd name="connsiteY0" fmla="*/ 392246 h 1648290"/>
              <a:gd name="connsiteX1" fmla="*/ 20097 w 8119068"/>
              <a:gd name="connsiteY1" fmla="*/ 472632 h 1648290"/>
              <a:gd name="connsiteX2" fmla="*/ 40193 w 8119068"/>
              <a:gd name="connsiteY2" fmla="*/ 502778 h 1648290"/>
              <a:gd name="connsiteX3" fmla="*/ 90435 w 8119068"/>
              <a:gd name="connsiteY3" fmla="*/ 573116 h 1648290"/>
              <a:gd name="connsiteX4" fmla="*/ 120580 w 8119068"/>
              <a:gd name="connsiteY4" fmla="*/ 633406 h 1648290"/>
              <a:gd name="connsiteX5" fmla="*/ 190919 w 8119068"/>
              <a:gd name="connsiteY5" fmla="*/ 743938 h 1648290"/>
              <a:gd name="connsiteX6" fmla="*/ 221064 w 8119068"/>
              <a:gd name="connsiteY6" fmla="*/ 764035 h 1648290"/>
              <a:gd name="connsiteX7" fmla="*/ 241160 w 8119068"/>
              <a:gd name="connsiteY7" fmla="*/ 794180 h 1648290"/>
              <a:gd name="connsiteX8" fmla="*/ 251209 w 8119068"/>
              <a:gd name="connsiteY8" fmla="*/ 824325 h 1648290"/>
              <a:gd name="connsiteX9" fmla="*/ 281354 w 8119068"/>
              <a:gd name="connsiteY9" fmla="*/ 844421 h 1648290"/>
              <a:gd name="connsiteX10" fmla="*/ 321547 w 8119068"/>
              <a:gd name="connsiteY10" fmla="*/ 874567 h 1648290"/>
              <a:gd name="connsiteX11" fmla="*/ 351692 w 8119068"/>
              <a:gd name="connsiteY11" fmla="*/ 904712 h 1648290"/>
              <a:gd name="connsiteX12" fmla="*/ 422031 w 8119068"/>
              <a:gd name="connsiteY12" fmla="*/ 944905 h 1648290"/>
              <a:gd name="connsiteX13" fmla="*/ 442127 w 8119068"/>
              <a:gd name="connsiteY13" fmla="*/ 995147 h 1648290"/>
              <a:gd name="connsiteX14" fmla="*/ 502417 w 8119068"/>
              <a:gd name="connsiteY14" fmla="*/ 1055437 h 1648290"/>
              <a:gd name="connsiteX15" fmla="*/ 532563 w 8119068"/>
              <a:gd name="connsiteY15" fmla="*/ 1115727 h 1648290"/>
              <a:gd name="connsiteX16" fmla="*/ 562708 w 8119068"/>
              <a:gd name="connsiteY16" fmla="*/ 1135824 h 1648290"/>
              <a:gd name="connsiteX17" fmla="*/ 572756 w 8119068"/>
              <a:gd name="connsiteY17" fmla="*/ 1165969 h 1648290"/>
              <a:gd name="connsiteX18" fmla="*/ 622998 w 8119068"/>
              <a:gd name="connsiteY18" fmla="*/ 1226259 h 1648290"/>
              <a:gd name="connsiteX19" fmla="*/ 633046 w 8119068"/>
              <a:gd name="connsiteY19" fmla="*/ 1256404 h 1648290"/>
              <a:gd name="connsiteX20" fmla="*/ 763675 w 8119068"/>
              <a:gd name="connsiteY20" fmla="*/ 1326742 h 1648290"/>
              <a:gd name="connsiteX21" fmla="*/ 783771 w 8119068"/>
              <a:gd name="connsiteY21" fmla="*/ 1356887 h 1648290"/>
              <a:gd name="connsiteX22" fmla="*/ 844061 w 8119068"/>
              <a:gd name="connsiteY22" fmla="*/ 1397081 h 1648290"/>
              <a:gd name="connsiteX23" fmla="*/ 854110 w 8119068"/>
              <a:gd name="connsiteY23" fmla="*/ 1427226 h 1648290"/>
              <a:gd name="connsiteX24" fmla="*/ 904352 w 8119068"/>
              <a:gd name="connsiteY24" fmla="*/ 1477468 h 1648290"/>
              <a:gd name="connsiteX25" fmla="*/ 954593 w 8119068"/>
              <a:gd name="connsiteY25" fmla="*/ 1487516 h 1648290"/>
              <a:gd name="connsiteX26" fmla="*/ 1034980 w 8119068"/>
              <a:gd name="connsiteY26" fmla="*/ 1477468 h 1648290"/>
              <a:gd name="connsiteX27" fmla="*/ 1045028 w 8119068"/>
              <a:gd name="connsiteY27" fmla="*/ 1427226 h 1648290"/>
              <a:gd name="connsiteX28" fmla="*/ 1055077 w 8119068"/>
              <a:gd name="connsiteY28" fmla="*/ 1346839 h 1648290"/>
              <a:gd name="connsiteX29" fmla="*/ 1225899 w 8119068"/>
              <a:gd name="connsiteY29" fmla="*/ 1376984 h 1648290"/>
              <a:gd name="connsiteX30" fmla="*/ 1778558 w 8119068"/>
              <a:gd name="connsiteY30" fmla="*/ 1387032 h 1648290"/>
              <a:gd name="connsiteX31" fmla="*/ 1979525 w 8119068"/>
              <a:gd name="connsiteY31" fmla="*/ 1397081 h 1648290"/>
              <a:gd name="connsiteX32" fmla="*/ 2080009 w 8119068"/>
              <a:gd name="connsiteY32" fmla="*/ 1376984 h 1648290"/>
              <a:gd name="connsiteX33" fmla="*/ 2250831 w 8119068"/>
              <a:gd name="connsiteY33" fmla="*/ 1366936 h 1648290"/>
              <a:gd name="connsiteX34" fmla="*/ 2291024 w 8119068"/>
              <a:gd name="connsiteY34" fmla="*/ 1376984 h 1648290"/>
              <a:gd name="connsiteX35" fmla="*/ 2301072 w 8119068"/>
              <a:gd name="connsiteY35" fmla="*/ 1407129 h 1648290"/>
              <a:gd name="connsiteX36" fmla="*/ 2331217 w 8119068"/>
              <a:gd name="connsiteY36" fmla="*/ 1427226 h 1648290"/>
              <a:gd name="connsiteX37" fmla="*/ 2391508 w 8119068"/>
              <a:gd name="connsiteY37" fmla="*/ 1527709 h 1648290"/>
              <a:gd name="connsiteX38" fmla="*/ 2421653 w 8119068"/>
              <a:gd name="connsiteY38" fmla="*/ 1537758 h 1648290"/>
              <a:gd name="connsiteX39" fmla="*/ 2431701 w 8119068"/>
              <a:gd name="connsiteY39" fmla="*/ 1577951 h 1648290"/>
              <a:gd name="connsiteX40" fmla="*/ 2451798 w 8119068"/>
              <a:gd name="connsiteY40" fmla="*/ 1608096 h 1648290"/>
              <a:gd name="connsiteX41" fmla="*/ 2522136 w 8119068"/>
              <a:gd name="connsiteY41" fmla="*/ 1638241 h 1648290"/>
              <a:gd name="connsiteX42" fmla="*/ 2592475 w 8119068"/>
              <a:gd name="connsiteY42" fmla="*/ 1648290 h 1648290"/>
              <a:gd name="connsiteX43" fmla="*/ 2743200 w 8119068"/>
              <a:gd name="connsiteY43" fmla="*/ 1638241 h 1648290"/>
              <a:gd name="connsiteX44" fmla="*/ 2783393 w 8119068"/>
              <a:gd name="connsiteY44" fmla="*/ 1547806 h 1648290"/>
              <a:gd name="connsiteX45" fmla="*/ 2813538 w 8119068"/>
              <a:gd name="connsiteY45" fmla="*/ 1527709 h 1648290"/>
              <a:gd name="connsiteX46" fmla="*/ 2823587 w 8119068"/>
              <a:gd name="connsiteY46" fmla="*/ 1497564 h 1648290"/>
              <a:gd name="connsiteX47" fmla="*/ 2873828 w 8119068"/>
              <a:gd name="connsiteY47" fmla="*/ 1437274 h 1648290"/>
              <a:gd name="connsiteX48" fmla="*/ 3135086 w 8119068"/>
              <a:gd name="connsiteY48" fmla="*/ 1447323 h 1648290"/>
              <a:gd name="connsiteX49" fmla="*/ 3386294 w 8119068"/>
              <a:gd name="connsiteY49" fmla="*/ 1467419 h 1648290"/>
              <a:gd name="connsiteX50" fmla="*/ 3486778 w 8119068"/>
              <a:gd name="connsiteY50" fmla="*/ 1437274 h 1648290"/>
              <a:gd name="connsiteX51" fmla="*/ 3547068 w 8119068"/>
              <a:gd name="connsiteY51" fmla="*/ 1417178 h 1648290"/>
              <a:gd name="connsiteX52" fmla="*/ 3617406 w 8119068"/>
              <a:gd name="connsiteY52" fmla="*/ 1387032 h 1648290"/>
              <a:gd name="connsiteX53" fmla="*/ 3647552 w 8119068"/>
              <a:gd name="connsiteY53" fmla="*/ 1366936 h 1648290"/>
              <a:gd name="connsiteX54" fmla="*/ 3697793 w 8119068"/>
              <a:gd name="connsiteY54" fmla="*/ 1356887 h 1648290"/>
              <a:gd name="connsiteX55" fmla="*/ 3798277 w 8119068"/>
              <a:gd name="connsiteY55" fmla="*/ 1316694 h 1648290"/>
              <a:gd name="connsiteX56" fmla="*/ 3828422 w 8119068"/>
              <a:gd name="connsiteY56" fmla="*/ 1296597 h 1648290"/>
              <a:gd name="connsiteX57" fmla="*/ 4059534 w 8119068"/>
              <a:gd name="connsiteY57" fmla="*/ 1306646 h 1648290"/>
              <a:gd name="connsiteX58" fmla="*/ 4230356 w 8119068"/>
              <a:gd name="connsiteY58" fmla="*/ 1326742 h 1648290"/>
              <a:gd name="connsiteX59" fmla="*/ 4300694 w 8119068"/>
              <a:gd name="connsiteY59" fmla="*/ 1336791 h 1648290"/>
              <a:gd name="connsiteX60" fmla="*/ 4381081 w 8119068"/>
              <a:gd name="connsiteY60" fmla="*/ 1356887 h 1648290"/>
              <a:gd name="connsiteX61" fmla="*/ 4441371 w 8119068"/>
              <a:gd name="connsiteY61" fmla="*/ 1407129 h 1648290"/>
              <a:gd name="connsiteX62" fmla="*/ 4481565 w 8119068"/>
              <a:gd name="connsiteY62" fmla="*/ 1437274 h 1648290"/>
              <a:gd name="connsiteX63" fmla="*/ 4491613 w 8119068"/>
              <a:gd name="connsiteY63" fmla="*/ 1467419 h 1648290"/>
              <a:gd name="connsiteX64" fmla="*/ 4551903 w 8119068"/>
              <a:gd name="connsiteY64" fmla="*/ 1497564 h 1648290"/>
              <a:gd name="connsiteX65" fmla="*/ 4612193 w 8119068"/>
              <a:gd name="connsiteY65" fmla="*/ 1557854 h 1648290"/>
              <a:gd name="connsiteX66" fmla="*/ 4833257 w 8119068"/>
              <a:gd name="connsiteY66" fmla="*/ 1537758 h 1648290"/>
              <a:gd name="connsiteX67" fmla="*/ 4953837 w 8119068"/>
              <a:gd name="connsiteY67" fmla="*/ 1517661 h 1648290"/>
              <a:gd name="connsiteX68" fmla="*/ 4983982 w 8119068"/>
              <a:gd name="connsiteY68" fmla="*/ 1507613 h 1648290"/>
              <a:gd name="connsiteX69" fmla="*/ 5586883 w 8119068"/>
              <a:gd name="connsiteY69" fmla="*/ 1487516 h 1648290"/>
              <a:gd name="connsiteX70" fmla="*/ 5617028 w 8119068"/>
              <a:gd name="connsiteY70" fmla="*/ 1477468 h 1648290"/>
              <a:gd name="connsiteX71" fmla="*/ 5757705 w 8119068"/>
              <a:gd name="connsiteY71" fmla="*/ 1497564 h 1648290"/>
              <a:gd name="connsiteX72" fmla="*/ 5978769 w 8119068"/>
              <a:gd name="connsiteY72" fmla="*/ 1487516 h 1648290"/>
              <a:gd name="connsiteX73" fmla="*/ 6008914 w 8119068"/>
              <a:gd name="connsiteY73" fmla="*/ 1497564 h 1648290"/>
              <a:gd name="connsiteX74" fmla="*/ 6059156 w 8119068"/>
              <a:gd name="connsiteY74" fmla="*/ 1437274 h 1648290"/>
              <a:gd name="connsiteX75" fmla="*/ 6129494 w 8119068"/>
              <a:gd name="connsiteY75" fmla="*/ 1407129 h 1648290"/>
              <a:gd name="connsiteX76" fmla="*/ 6229978 w 8119068"/>
              <a:gd name="connsiteY76" fmla="*/ 1397081 h 1648290"/>
              <a:gd name="connsiteX77" fmla="*/ 6280220 w 8119068"/>
              <a:gd name="connsiteY77" fmla="*/ 1376984 h 1648290"/>
              <a:gd name="connsiteX78" fmla="*/ 6320413 w 8119068"/>
              <a:gd name="connsiteY78" fmla="*/ 1366936 h 1648290"/>
              <a:gd name="connsiteX79" fmla="*/ 6340510 w 8119068"/>
              <a:gd name="connsiteY79" fmla="*/ 1336791 h 1648290"/>
              <a:gd name="connsiteX80" fmla="*/ 6370655 w 8119068"/>
              <a:gd name="connsiteY80" fmla="*/ 1326742 h 1648290"/>
              <a:gd name="connsiteX81" fmla="*/ 6451042 w 8119068"/>
              <a:gd name="connsiteY81" fmla="*/ 1316694 h 1648290"/>
              <a:gd name="connsiteX82" fmla="*/ 7325248 w 8119068"/>
              <a:gd name="connsiteY82" fmla="*/ 1306646 h 1648290"/>
              <a:gd name="connsiteX83" fmla="*/ 7415683 w 8119068"/>
              <a:gd name="connsiteY83" fmla="*/ 1276501 h 1648290"/>
              <a:gd name="connsiteX84" fmla="*/ 7475974 w 8119068"/>
              <a:gd name="connsiteY84" fmla="*/ 1256404 h 1648290"/>
              <a:gd name="connsiteX85" fmla="*/ 7506119 w 8119068"/>
              <a:gd name="connsiteY85" fmla="*/ 1246356 h 1648290"/>
              <a:gd name="connsiteX86" fmla="*/ 7556360 w 8119068"/>
              <a:gd name="connsiteY86" fmla="*/ 1196114 h 1648290"/>
              <a:gd name="connsiteX87" fmla="*/ 7576457 w 8119068"/>
              <a:gd name="connsiteY87" fmla="*/ 1165969 h 1648290"/>
              <a:gd name="connsiteX88" fmla="*/ 7606602 w 8119068"/>
              <a:gd name="connsiteY88" fmla="*/ 1145872 h 1648290"/>
              <a:gd name="connsiteX89" fmla="*/ 7676941 w 8119068"/>
              <a:gd name="connsiteY89" fmla="*/ 1105679 h 1648290"/>
              <a:gd name="connsiteX90" fmla="*/ 7707086 w 8119068"/>
              <a:gd name="connsiteY90" fmla="*/ 1075534 h 1648290"/>
              <a:gd name="connsiteX91" fmla="*/ 7737231 w 8119068"/>
              <a:gd name="connsiteY91" fmla="*/ 1055437 h 1648290"/>
              <a:gd name="connsiteX92" fmla="*/ 7757327 w 8119068"/>
              <a:gd name="connsiteY92" fmla="*/ 1015243 h 1648290"/>
              <a:gd name="connsiteX93" fmla="*/ 7787472 w 8119068"/>
              <a:gd name="connsiteY93" fmla="*/ 985098 h 1648290"/>
              <a:gd name="connsiteX94" fmla="*/ 7817617 w 8119068"/>
              <a:gd name="connsiteY94" fmla="*/ 944905 h 1648290"/>
              <a:gd name="connsiteX95" fmla="*/ 7827666 w 8119068"/>
              <a:gd name="connsiteY95" fmla="*/ 894663 h 1648290"/>
              <a:gd name="connsiteX96" fmla="*/ 7837714 w 8119068"/>
              <a:gd name="connsiteY96" fmla="*/ 864518 h 1648290"/>
              <a:gd name="connsiteX97" fmla="*/ 7847763 w 8119068"/>
              <a:gd name="connsiteY97" fmla="*/ 723841 h 1648290"/>
              <a:gd name="connsiteX98" fmla="*/ 7867859 w 8119068"/>
              <a:gd name="connsiteY98" fmla="*/ 683648 h 1648290"/>
              <a:gd name="connsiteX99" fmla="*/ 7877908 w 8119068"/>
              <a:gd name="connsiteY99" fmla="*/ 653503 h 1648290"/>
              <a:gd name="connsiteX100" fmla="*/ 7887956 w 8119068"/>
              <a:gd name="connsiteY100" fmla="*/ 522874 h 1648290"/>
              <a:gd name="connsiteX101" fmla="*/ 7908053 w 8119068"/>
              <a:gd name="connsiteY101" fmla="*/ 462584 h 1648290"/>
              <a:gd name="connsiteX102" fmla="*/ 7928149 w 8119068"/>
              <a:gd name="connsiteY102" fmla="*/ 402294 h 1648290"/>
              <a:gd name="connsiteX103" fmla="*/ 7938198 w 8119068"/>
              <a:gd name="connsiteY103" fmla="*/ 372149 h 1648290"/>
              <a:gd name="connsiteX104" fmla="*/ 7958294 w 8119068"/>
              <a:gd name="connsiteY104" fmla="*/ 342004 h 1648290"/>
              <a:gd name="connsiteX105" fmla="*/ 7988439 w 8119068"/>
              <a:gd name="connsiteY105" fmla="*/ 231472 h 1648290"/>
              <a:gd name="connsiteX106" fmla="*/ 8008536 w 8119068"/>
              <a:gd name="connsiteY106" fmla="*/ 191279 h 1648290"/>
              <a:gd name="connsiteX107" fmla="*/ 8018585 w 8119068"/>
              <a:gd name="connsiteY107" fmla="*/ 161134 h 1648290"/>
              <a:gd name="connsiteX108" fmla="*/ 8038681 w 8119068"/>
              <a:gd name="connsiteY108" fmla="*/ 70698 h 1648290"/>
              <a:gd name="connsiteX109" fmla="*/ 8109020 w 8119068"/>
              <a:gd name="connsiteY109" fmla="*/ 360 h 1648290"/>
              <a:gd name="connsiteX110" fmla="*/ 8119068 w 8119068"/>
              <a:gd name="connsiteY110" fmla="*/ 360 h 164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8119068" h="1648290">
                <a:moveTo>
                  <a:pt x="0" y="392246"/>
                </a:moveTo>
                <a:cubicBezTo>
                  <a:pt x="3823" y="411363"/>
                  <a:pt x="9796" y="452029"/>
                  <a:pt x="20097" y="472632"/>
                </a:cubicBezTo>
                <a:cubicBezTo>
                  <a:pt x="25498" y="483434"/>
                  <a:pt x="33174" y="492951"/>
                  <a:pt x="40193" y="502778"/>
                </a:cubicBezTo>
                <a:cubicBezTo>
                  <a:pt x="102542" y="590068"/>
                  <a:pt x="43051" y="502041"/>
                  <a:pt x="90435" y="573116"/>
                </a:cubicBezTo>
                <a:cubicBezTo>
                  <a:pt x="110809" y="634241"/>
                  <a:pt x="87188" y="572188"/>
                  <a:pt x="120580" y="633406"/>
                </a:cubicBezTo>
                <a:cubicBezTo>
                  <a:pt x="156852" y="699905"/>
                  <a:pt x="144465" y="705226"/>
                  <a:pt x="190919" y="743938"/>
                </a:cubicBezTo>
                <a:cubicBezTo>
                  <a:pt x="200197" y="751669"/>
                  <a:pt x="211016" y="757336"/>
                  <a:pt x="221064" y="764035"/>
                </a:cubicBezTo>
                <a:cubicBezTo>
                  <a:pt x="227763" y="774083"/>
                  <a:pt x="235759" y="783378"/>
                  <a:pt x="241160" y="794180"/>
                </a:cubicBezTo>
                <a:cubicBezTo>
                  <a:pt x="245897" y="803654"/>
                  <a:pt x="244592" y="816054"/>
                  <a:pt x="251209" y="824325"/>
                </a:cubicBezTo>
                <a:cubicBezTo>
                  <a:pt x="258753" y="833755"/>
                  <a:pt x="271527" y="837402"/>
                  <a:pt x="281354" y="844421"/>
                </a:cubicBezTo>
                <a:cubicBezTo>
                  <a:pt x="294982" y="854155"/>
                  <a:pt x="308832" y="863668"/>
                  <a:pt x="321547" y="874567"/>
                </a:cubicBezTo>
                <a:cubicBezTo>
                  <a:pt x="332336" y="883815"/>
                  <a:pt x="340775" y="895615"/>
                  <a:pt x="351692" y="904712"/>
                </a:cubicBezTo>
                <a:cubicBezTo>
                  <a:pt x="372994" y="922464"/>
                  <a:pt x="397464" y="932621"/>
                  <a:pt x="422031" y="944905"/>
                </a:cubicBezTo>
                <a:cubicBezTo>
                  <a:pt x="428730" y="961652"/>
                  <a:pt x="431518" y="980560"/>
                  <a:pt x="442127" y="995147"/>
                </a:cubicBezTo>
                <a:cubicBezTo>
                  <a:pt x="458843" y="1018132"/>
                  <a:pt x="502417" y="1055437"/>
                  <a:pt x="502417" y="1055437"/>
                </a:cubicBezTo>
                <a:cubicBezTo>
                  <a:pt x="510590" y="1079955"/>
                  <a:pt x="513084" y="1096248"/>
                  <a:pt x="532563" y="1115727"/>
                </a:cubicBezTo>
                <a:cubicBezTo>
                  <a:pt x="541102" y="1124266"/>
                  <a:pt x="552660" y="1129125"/>
                  <a:pt x="562708" y="1135824"/>
                </a:cubicBezTo>
                <a:cubicBezTo>
                  <a:pt x="566057" y="1145872"/>
                  <a:pt x="568019" y="1156495"/>
                  <a:pt x="572756" y="1165969"/>
                </a:cubicBezTo>
                <a:cubicBezTo>
                  <a:pt x="586745" y="1193947"/>
                  <a:pt x="600776" y="1204037"/>
                  <a:pt x="622998" y="1226259"/>
                </a:cubicBezTo>
                <a:cubicBezTo>
                  <a:pt x="626347" y="1236307"/>
                  <a:pt x="627902" y="1247145"/>
                  <a:pt x="633046" y="1256404"/>
                </a:cubicBezTo>
                <a:cubicBezTo>
                  <a:pt x="679935" y="1340806"/>
                  <a:pt x="661952" y="1315440"/>
                  <a:pt x="763675" y="1326742"/>
                </a:cubicBezTo>
                <a:cubicBezTo>
                  <a:pt x="770374" y="1336790"/>
                  <a:pt x="774683" y="1348935"/>
                  <a:pt x="783771" y="1356887"/>
                </a:cubicBezTo>
                <a:cubicBezTo>
                  <a:pt x="801948" y="1372792"/>
                  <a:pt x="844061" y="1397081"/>
                  <a:pt x="844061" y="1397081"/>
                </a:cubicBezTo>
                <a:cubicBezTo>
                  <a:pt x="847411" y="1407129"/>
                  <a:pt x="849373" y="1417752"/>
                  <a:pt x="854110" y="1427226"/>
                </a:cubicBezTo>
                <a:cubicBezTo>
                  <a:pt x="865447" y="1449901"/>
                  <a:pt x="879616" y="1468192"/>
                  <a:pt x="904352" y="1477468"/>
                </a:cubicBezTo>
                <a:cubicBezTo>
                  <a:pt x="920343" y="1483465"/>
                  <a:pt x="937846" y="1484167"/>
                  <a:pt x="954593" y="1487516"/>
                </a:cubicBezTo>
                <a:cubicBezTo>
                  <a:pt x="981389" y="1484167"/>
                  <a:pt x="1012511" y="1492447"/>
                  <a:pt x="1034980" y="1477468"/>
                </a:cubicBezTo>
                <a:cubicBezTo>
                  <a:pt x="1049191" y="1467994"/>
                  <a:pt x="1042431" y="1444106"/>
                  <a:pt x="1045028" y="1427226"/>
                </a:cubicBezTo>
                <a:cubicBezTo>
                  <a:pt x="1049134" y="1400536"/>
                  <a:pt x="1051727" y="1373635"/>
                  <a:pt x="1055077" y="1346839"/>
                </a:cubicBezTo>
                <a:cubicBezTo>
                  <a:pt x="1121727" y="1391273"/>
                  <a:pt x="1083340" y="1372852"/>
                  <a:pt x="1225899" y="1376984"/>
                </a:cubicBezTo>
                <a:cubicBezTo>
                  <a:pt x="1410072" y="1382322"/>
                  <a:pt x="1594338" y="1383683"/>
                  <a:pt x="1778558" y="1387032"/>
                </a:cubicBezTo>
                <a:cubicBezTo>
                  <a:pt x="1845547" y="1390382"/>
                  <a:pt x="1912452" y="1397081"/>
                  <a:pt x="1979525" y="1397081"/>
                </a:cubicBezTo>
                <a:cubicBezTo>
                  <a:pt x="2219393" y="1397081"/>
                  <a:pt x="1956269" y="1389358"/>
                  <a:pt x="2080009" y="1376984"/>
                </a:cubicBezTo>
                <a:cubicBezTo>
                  <a:pt x="2136765" y="1371309"/>
                  <a:pt x="2193890" y="1370285"/>
                  <a:pt x="2250831" y="1366936"/>
                </a:cubicBezTo>
                <a:cubicBezTo>
                  <a:pt x="2264229" y="1370285"/>
                  <a:pt x="2280240" y="1368357"/>
                  <a:pt x="2291024" y="1376984"/>
                </a:cubicBezTo>
                <a:cubicBezTo>
                  <a:pt x="2299295" y="1383601"/>
                  <a:pt x="2294455" y="1398858"/>
                  <a:pt x="2301072" y="1407129"/>
                </a:cubicBezTo>
                <a:cubicBezTo>
                  <a:pt x="2308616" y="1416559"/>
                  <a:pt x="2321169" y="1420527"/>
                  <a:pt x="2331217" y="1427226"/>
                </a:cubicBezTo>
                <a:cubicBezTo>
                  <a:pt x="2341060" y="1446911"/>
                  <a:pt x="2376957" y="1522858"/>
                  <a:pt x="2391508" y="1527709"/>
                </a:cubicBezTo>
                <a:lnTo>
                  <a:pt x="2421653" y="1537758"/>
                </a:lnTo>
                <a:cubicBezTo>
                  <a:pt x="2425002" y="1551156"/>
                  <a:pt x="2426261" y="1565258"/>
                  <a:pt x="2431701" y="1577951"/>
                </a:cubicBezTo>
                <a:cubicBezTo>
                  <a:pt x="2436458" y="1589051"/>
                  <a:pt x="2443259" y="1599557"/>
                  <a:pt x="2451798" y="1608096"/>
                </a:cubicBezTo>
                <a:cubicBezTo>
                  <a:pt x="2472689" y="1628987"/>
                  <a:pt x="2493949" y="1633116"/>
                  <a:pt x="2522136" y="1638241"/>
                </a:cubicBezTo>
                <a:cubicBezTo>
                  <a:pt x="2545438" y="1642478"/>
                  <a:pt x="2569029" y="1644940"/>
                  <a:pt x="2592475" y="1648290"/>
                </a:cubicBezTo>
                <a:cubicBezTo>
                  <a:pt x="2642717" y="1644940"/>
                  <a:pt x="2694046" y="1649164"/>
                  <a:pt x="2743200" y="1638241"/>
                </a:cubicBezTo>
                <a:cubicBezTo>
                  <a:pt x="2787696" y="1628353"/>
                  <a:pt x="2771088" y="1572416"/>
                  <a:pt x="2783393" y="1547806"/>
                </a:cubicBezTo>
                <a:cubicBezTo>
                  <a:pt x="2788794" y="1537004"/>
                  <a:pt x="2803490" y="1534408"/>
                  <a:pt x="2813538" y="1527709"/>
                </a:cubicBezTo>
                <a:cubicBezTo>
                  <a:pt x="2816888" y="1517661"/>
                  <a:pt x="2818850" y="1507038"/>
                  <a:pt x="2823587" y="1497564"/>
                </a:cubicBezTo>
                <a:cubicBezTo>
                  <a:pt x="2837578" y="1469583"/>
                  <a:pt x="2851603" y="1459499"/>
                  <a:pt x="2873828" y="1437274"/>
                </a:cubicBezTo>
                <a:lnTo>
                  <a:pt x="3135086" y="1447323"/>
                </a:lnTo>
                <a:cubicBezTo>
                  <a:pt x="3363723" y="1456850"/>
                  <a:pt x="3286602" y="1434189"/>
                  <a:pt x="3386294" y="1467419"/>
                </a:cubicBezTo>
                <a:cubicBezTo>
                  <a:pt x="3468134" y="1451052"/>
                  <a:pt x="3405987" y="1466652"/>
                  <a:pt x="3486778" y="1437274"/>
                </a:cubicBezTo>
                <a:cubicBezTo>
                  <a:pt x="3506686" y="1430035"/>
                  <a:pt x="3547068" y="1417178"/>
                  <a:pt x="3547068" y="1417178"/>
                </a:cubicBezTo>
                <a:cubicBezTo>
                  <a:pt x="3622742" y="1366728"/>
                  <a:pt x="3526573" y="1425960"/>
                  <a:pt x="3617406" y="1387032"/>
                </a:cubicBezTo>
                <a:cubicBezTo>
                  <a:pt x="3628506" y="1382275"/>
                  <a:pt x="3636244" y="1371176"/>
                  <a:pt x="3647552" y="1366936"/>
                </a:cubicBezTo>
                <a:cubicBezTo>
                  <a:pt x="3663543" y="1360939"/>
                  <a:pt x="3681316" y="1361381"/>
                  <a:pt x="3697793" y="1356887"/>
                </a:cubicBezTo>
                <a:cubicBezTo>
                  <a:pt x="3737180" y="1346145"/>
                  <a:pt x="3763965" y="1336301"/>
                  <a:pt x="3798277" y="1316694"/>
                </a:cubicBezTo>
                <a:cubicBezTo>
                  <a:pt x="3808762" y="1310702"/>
                  <a:pt x="3818374" y="1303296"/>
                  <a:pt x="3828422" y="1296597"/>
                </a:cubicBezTo>
                <a:lnTo>
                  <a:pt x="4059534" y="1306646"/>
                </a:lnTo>
                <a:cubicBezTo>
                  <a:pt x="4081724" y="1308033"/>
                  <a:pt x="4204529" y="1323298"/>
                  <a:pt x="4230356" y="1326742"/>
                </a:cubicBezTo>
                <a:cubicBezTo>
                  <a:pt x="4253832" y="1329872"/>
                  <a:pt x="4277470" y="1332146"/>
                  <a:pt x="4300694" y="1336791"/>
                </a:cubicBezTo>
                <a:cubicBezTo>
                  <a:pt x="4327778" y="1342208"/>
                  <a:pt x="4381081" y="1356887"/>
                  <a:pt x="4381081" y="1356887"/>
                </a:cubicBezTo>
                <a:cubicBezTo>
                  <a:pt x="4447710" y="1401307"/>
                  <a:pt x="4373669" y="1349099"/>
                  <a:pt x="4441371" y="1407129"/>
                </a:cubicBezTo>
                <a:cubicBezTo>
                  <a:pt x="4454087" y="1418028"/>
                  <a:pt x="4468167" y="1427226"/>
                  <a:pt x="4481565" y="1437274"/>
                </a:cubicBezTo>
                <a:cubicBezTo>
                  <a:pt x="4484914" y="1447322"/>
                  <a:pt x="4484996" y="1459148"/>
                  <a:pt x="4491613" y="1467419"/>
                </a:cubicBezTo>
                <a:cubicBezTo>
                  <a:pt x="4505780" y="1485128"/>
                  <a:pt x="4532044" y="1490945"/>
                  <a:pt x="4551903" y="1497564"/>
                </a:cubicBezTo>
                <a:cubicBezTo>
                  <a:pt x="4572000" y="1517661"/>
                  <a:pt x="4583913" y="1560682"/>
                  <a:pt x="4612193" y="1557854"/>
                </a:cubicBezTo>
                <a:cubicBezTo>
                  <a:pt x="4752809" y="1543793"/>
                  <a:pt x="4679132" y="1550601"/>
                  <a:pt x="4833257" y="1537758"/>
                </a:cubicBezTo>
                <a:cubicBezTo>
                  <a:pt x="4903926" y="1514200"/>
                  <a:pt x="4819227" y="1540095"/>
                  <a:pt x="4953837" y="1517661"/>
                </a:cubicBezTo>
                <a:cubicBezTo>
                  <a:pt x="4964285" y="1515920"/>
                  <a:pt x="4973497" y="1509111"/>
                  <a:pt x="4983982" y="1507613"/>
                </a:cubicBezTo>
                <a:cubicBezTo>
                  <a:pt x="5141759" y="1485073"/>
                  <a:pt x="5573292" y="1487793"/>
                  <a:pt x="5586883" y="1487516"/>
                </a:cubicBezTo>
                <a:cubicBezTo>
                  <a:pt x="5596931" y="1484167"/>
                  <a:pt x="5606454" y="1476846"/>
                  <a:pt x="5617028" y="1477468"/>
                </a:cubicBezTo>
                <a:cubicBezTo>
                  <a:pt x="5664315" y="1480249"/>
                  <a:pt x="5757705" y="1497564"/>
                  <a:pt x="5757705" y="1497564"/>
                </a:cubicBezTo>
                <a:cubicBezTo>
                  <a:pt x="5831393" y="1494215"/>
                  <a:pt x="5905005" y="1487516"/>
                  <a:pt x="5978769" y="1487516"/>
                </a:cubicBezTo>
                <a:cubicBezTo>
                  <a:pt x="5989361" y="1487516"/>
                  <a:pt x="5998866" y="1500913"/>
                  <a:pt x="6008914" y="1497564"/>
                </a:cubicBezTo>
                <a:cubicBezTo>
                  <a:pt x="6033606" y="1489333"/>
                  <a:pt x="6043068" y="1453362"/>
                  <a:pt x="6059156" y="1437274"/>
                </a:cubicBezTo>
                <a:cubicBezTo>
                  <a:pt x="6078924" y="1417506"/>
                  <a:pt x="6102592" y="1410972"/>
                  <a:pt x="6129494" y="1407129"/>
                </a:cubicBezTo>
                <a:cubicBezTo>
                  <a:pt x="6162817" y="1402368"/>
                  <a:pt x="6196483" y="1400430"/>
                  <a:pt x="6229978" y="1397081"/>
                </a:cubicBezTo>
                <a:cubicBezTo>
                  <a:pt x="6246725" y="1390382"/>
                  <a:pt x="6263108" y="1382688"/>
                  <a:pt x="6280220" y="1376984"/>
                </a:cubicBezTo>
                <a:cubicBezTo>
                  <a:pt x="6293321" y="1372617"/>
                  <a:pt x="6308922" y="1374596"/>
                  <a:pt x="6320413" y="1366936"/>
                </a:cubicBezTo>
                <a:cubicBezTo>
                  <a:pt x="6330461" y="1360237"/>
                  <a:pt x="6331080" y="1344335"/>
                  <a:pt x="6340510" y="1336791"/>
                </a:cubicBezTo>
                <a:cubicBezTo>
                  <a:pt x="6348781" y="1330174"/>
                  <a:pt x="6360234" y="1328637"/>
                  <a:pt x="6370655" y="1326742"/>
                </a:cubicBezTo>
                <a:cubicBezTo>
                  <a:pt x="6397224" y="1321911"/>
                  <a:pt x="6424044" y="1317262"/>
                  <a:pt x="6451042" y="1316694"/>
                </a:cubicBezTo>
                <a:lnTo>
                  <a:pt x="7325248" y="1306646"/>
                </a:lnTo>
                <a:cubicBezTo>
                  <a:pt x="7398942" y="1269799"/>
                  <a:pt x="7329975" y="1299876"/>
                  <a:pt x="7415683" y="1276501"/>
                </a:cubicBezTo>
                <a:cubicBezTo>
                  <a:pt x="7436121" y="1270927"/>
                  <a:pt x="7455877" y="1263103"/>
                  <a:pt x="7475974" y="1256404"/>
                </a:cubicBezTo>
                <a:lnTo>
                  <a:pt x="7506119" y="1246356"/>
                </a:lnTo>
                <a:cubicBezTo>
                  <a:pt x="7559704" y="1165974"/>
                  <a:pt x="7489377" y="1263096"/>
                  <a:pt x="7556360" y="1196114"/>
                </a:cubicBezTo>
                <a:cubicBezTo>
                  <a:pt x="7564900" y="1187575"/>
                  <a:pt x="7567918" y="1174508"/>
                  <a:pt x="7576457" y="1165969"/>
                </a:cubicBezTo>
                <a:cubicBezTo>
                  <a:pt x="7584996" y="1157430"/>
                  <a:pt x="7597324" y="1153603"/>
                  <a:pt x="7606602" y="1145872"/>
                </a:cubicBezTo>
                <a:cubicBezTo>
                  <a:pt x="7657915" y="1103111"/>
                  <a:pt x="7611880" y="1121944"/>
                  <a:pt x="7676941" y="1105679"/>
                </a:cubicBezTo>
                <a:cubicBezTo>
                  <a:pt x="7686989" y="1095631"/>
                  <a:pt x="7696169" y="1084631"/>
                  <a:pt x="7707086" y="1075534"/>
                </a:cubicBezTo>
                <a:cubicBezTo>
                  <a:pt x="7716364" y="1067803"/>
                  <a:pt x="7729500" y="1064715"/>
                  <a:pt x="7737231" y="1055437"/>
                </a:cubicBezTo>
                <a:cubicBezTo>
                  <a:pt x="7746820" y="1043929"/>
                  <a:pt x="7748621" y="1027432"/>
                  <a:pt x="7757327" y="1015243"/>
                </a:cubicBezTo>
                <a:cubicBezTo>
                  <a:pt x="7765587" y="1003679"/>
                  <a:pt x="7778224" y="995887"/>
                  <a:pt x="7787472" y="985098"/>
                </a:cubicBezTo>
                <a:cubicBezTo>
                  <a:pt x="7798371" y="972383"/>
                  <a:pt x="7807569" y="958303"/>
                  <a:pt x="7817617" y="944905"/>
                </a:cubicBezTo>
                <a:cubicBezTo>
                  <a:pt x="7820967" y="928158"/>
                  <a:pt x="7823524" y="911232"/>
                  <a:pt x="7827666" y="894663"/>
                </a:cubicBezTo>
                <a:cubicBezTo>
                  <a:pt x="7830235" y="884387"/>
                  <a:pt x="7836476" y="875037"/>
                  <a:pt x="7837714" y="864518"/>
                </a:cubicBezTo>
                <a:cubicBezTo>
                  <a:pt x="7843207" y="817828"/>
                  <a:pt x="7840034" y="770213"/>
                  <a:pt x="7847763" y="723841"/>
                </a:cubicBezTo>
                <a:cubicBezTo>
                  <a:pt x="7850226" y="709066"/>
                  <a:pt x="7861958" y="697416"/>
                  <a:pt x="7867859" y="683648"/>
                </a:cubicBezTo>
                <a:cubicBezTo>
                  <a:pt x="7872031" y="673912"/>
                  <a:pt x="7874558" y="663551"/>
                  <a:pt x="7877908" y="653503"/>
                </a:cubicBezTo>
                <a:cubicBezTo>
                  <a:pt x="7881257" y="609960"/>
                  <a:pt x="7881145" y="566011"/>
                  <a:pt x="7887956" y="522874"/>
                </a:cubicBezTo>
                <a:cubicBezTo>
                  <a:pt x="7891260" y="501949"/>
                  <a:pt x="7901354" y="482681"/>
                  <a:pt x="7908053" y="462584"/>
                </a:cubicBezTo>
                <a:lnTo>
                  <a:pt x="7928149" y="402294"/>
                </a:lnTo>
                <a:cubicBezTo>
                  <a:pt x="7931499" y="392246"/>
                  <a:pt x="7932323" y="380962"/>
                  <a:pt x="7938198" y="372149"/>
                </a:cubicBezTo>
                <a:cubicBezTo>
                  <a:pt x="7944897" y="362101"/>
                  <a:pt x="7953389" y="353040"/>
                  <a:pt x="7958294" y="342004"/>
                </a:cubicBezTo>
                <a:cubicBezTo>
                  <a:pt x="8005277" y="236292"/>
                  <a:pt x="7956915" y="326044"/>
                  <a:pt x="7988439" y="231472"/>
                </a:cubicBezTo>
                <a:cubicBezTo>
                  <a:pt x="7993176" y="217262"/>
                  <a:pt x="8002635" y="205047"/>
                  <a:pt x="8008536" y="191279"/>
                </a:cubicBezTo>
                <a:cubicBezTo>
                  <a:pt x="8012709" y="181544"/>
                  <a:pt x="8015235" y="171182"/>
                  <a:pt x="8018585" y="161134"/>
                </a:cubicBezTo>
                <a:cubicBezTo>
                  <a:pt x="8021311" y="144778"/>
                  <a:pt x="8026902" y="91900"/>
                  <a:pt x="8038681" y="70698"/>
                </a:cubicBezTo>
                <a:cubicBezTo>
                  <a:pt x="8069329" y="15533"/>
                  <a:pt x="8062724" y="11934"/>
                  <a:pt x="8109020" y="360"/>
                </a:cubicBezTo>
                <a:cubicBezTo>
                  <a:pt x="8112269" y="-452"/>
                  <a:pt x="8115719" y="360"/>
                  <a:pt x="8119068" y="360"/>
                </a:cubicBezTo>
              </a:path>
            </a:pathLst>
          </a:cu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3916049" y="4797160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5751285" y="5016066"/>
            <a:ext cx="127155" cy="83281"/>
            <a:chOff x="1607820" y="1211580"/>
            <a:chExt cx="206785" cy="182880"/>
          </a:xfrm>
        </p:grpSpPr>
        <p:sp>
          <p:nvSpPr>
            <p:cNvPr id="66" name="Freeform 65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901092" y="4989522"/>
            <a:ext cx="127155" cy="83281"/>
            <a:chOff x="1607820" y="1211580"/>
            <a:chExt cx="206785" cy="182880"/>
          </a:xfrm>
        </p:grpSpPr>
        <p:sp>
          <p:nvSpPr>
            <p:cNvPr id="70" name="Freeform 69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6019971" y="5028487"/>
            <a:ext cx="127155" cy="83281"/>
            <a:chOff x="1607820" y="1211580"/>
            <a:chExt cx="206785" cy="182880"/>
          </a:xfrm>
        </p:grpSpPr>
        <p:sp>
          <p:nvSpPr>
            <p:cNvPr id="74" name="Freeform 73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 74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6" name="Straight Connector 75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971192" y="5033416"/>
            <a:ext cx="127155" cy="83281"/>
            <a:chOff x="1607820" y="1211580"/>
            <a:chExt cx="206785" cy="182880"/>
          </a:xfrm>
        </p:grpSpPr>
        <p:sp>
          <p:nvSpPr>
            <p:cNvPr id="78" name="Freeform 77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 78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2087198" y="4750098"/>
            <a:ext cx="267648" cy="352926"/>
            <a:chOff x="2543749" y="2845717"/>
            <a:chExt cx="286748" cy="387502"/>
          </a:xfrm>
        </p:grpSpPr>
        <p:sp>
          <p:nvSpPr>
            <p:cNvPr id="88" name="Freeform 87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 88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607037" y="4682085"/>
            <a:ext cx="267648" cy="352926"/>
            <a:chOff x="2543749" y="2845717"/>
            <a:chExt cx="286748" cy="387502"/>
          </a:xfrm>
        </p:grpSpPr>
        <p:sp>
          <p:nvSpPr>
            <p:cNvPr id="91" name="Freeform 90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eform 91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859814" y="4688147"/>
            <a:ext cx="267648" cy="352926"/>
            <a:chOff x="2543749" y="2845717"/>
            <a:chExt cx="286748" cy="387502"/>
          </a:xfrm>
        </p:grpSpPr>
        <p:sp>
          <p:nvSpPr>
            <p:cNvPr id="94" name="Freeform 93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Freeform 94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6" name="Freeform 95"/>
          <p:cNvSpPr/>
          <p:nvPr/>
        </p:nvSpPr>
        <p:spPr>
          <a:xfrm rot="20542348">
            <a:off x="872361" y="4773511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Freeform 96"/>
          <p:cNvSpPr/>
          <p:nvPr/>
        </p:nvSpPr>
        <p:spPr>
          <a:xfrm rot="11837599">
            <a:off x="754123" y="4894056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Freeform 97"/>
          <p:cNvSpPr/>
          <p:nvPr/>
        </p:nvSpPr>
        <p:spPr>
          <a:xfrm>
            <a:off x="896491" y="4716796"/>
            <a:ext cx="728982" cy="314410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/>
          <p:cNvGrpSpPr/>
          <p:nvPr/>
        </p:nvGrpSpPr>
        <p:grpSpPr>
          <a:xfrm>
            <a:off x="352289" y="2820185"/>
            <a:ext cx="792173" cy="1780463"/>
            <a:chOff x="1863549" y="935838"/>
            <a:chExt cx="1116121" cy="2280215"/>
          </a:xfrm>
        </p:grpSpPr>
        <p:sp>
          <p:nvSpPr>
            <p:cNvPr id="100" name="Rectangle 99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Freeform 101"/>
          <p:cNvSpPr/>
          <p:nvPr/>
        </p:nvSpPr>
        <p:spPr>
          <a:xfrm rot="11773917">
            <a:off x="5247898" y="4879830"/>
            <a:ext cx="675681" cy="231078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5611505" y="5016066"/>
            <a:ext cx="127155" cy="83281"/>
            <a:chOff x="1607820" y="1211580"/>
            <a:chExt cx="206785" cy="182880"/>
          </a:xfrm>
        </p:grpSpPr>
        <p:sp>
          <p:nvSpPr>
            <p:cNvPr id="38" name="Freeform 37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20178" y="1929284"/>
            <a:ext cx="792173" cy="2313189"/>
            <a:chOff x="1863549" y="935838"/>
            <a:chExt cx="1116121" cy="2280215"/>
          </a:xfrm>
        </p:grpSpPr>
        <p:sp>
          <p:nvSpPr>
            <p:cNvPr id="106" name="Rectangle 105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8072941" y="1512216"/>
            <a:ext cx="934161" cy="2393626"/>
            <a:chOff x="1863549" y="935838"/>
            <a:chExt cx="1116121" cy="2280215"/>
          </a:xfrm>
        </p:grpSpPr>
        <p:sp>
          <p:nvSpPr>
            <p:cNvPr id="109" name="Rectangle 108"/>
            <p:cNvSpPr/>
            <p:nvPr/>
          </p:nvSpPr>
          <p:spPr>
            <a:xfrm>
              <a:off x="2368983" y="2125551"/>
              <a:ext cx="105252" cy="10905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1863549" y="935838"/>
              <a:ext cx="1116121" cy="1390386"/>
            </a:xfrm>
            <a:custGeom>
              <a:avLst/>
              <a:gdLst>
                <a:gd name="connsiteX0" fmla="*/ 612183 w 1116121"/>
                <a:gd name="connsiteY0" fmla="*/ 3702 h 1390386"/>
                <a:gd name="connsiteX1" fmla="*/ 612183 w 1116121"/>
                <a:gd name="connsiteY1" fmla="*/ 3702 h 1390386"/>
                <a:gd name="connsiteX2" fmla="*/ 557939 w 1116121"/>
                <a:gd name="connsiteY2" fmla="*/ 88943 h 1390386"/>
                <a:gd name="connsiteX3" fmla="*/ 519193 w 1116121"/>
                <a:gd name="connsiteY3" fmla="*/ 150936 h 1390386"/>
                <a:gd name="connsiteX4" fmla="*/ 488196 w 1116121"/>
                <a:gd name="connsiteY4" fmla="*/ 166434 h 1390386"/>
                <a:gd name="connsiteX5" fmla="*/ 464949 w 1116121"/>
                <a:gd name="connsiteY5" fmla="*/ 212929 h 1390386"/>
                <a:gd name="connsiteX6" fmla="*/ 449451 w 1116121"/>
                <a:gd name="connsiteY6" fmla="*/ 228428 h 1390386"/>
                <a:gd name="connsiteX7" fmla="*/ 426203 w 1116121"/>
                <a:gd name="connsiteY7" fmla="*/ 236177 h 1390386"/>
                <a:gd name="connsiteX8" fmla="*/ 395206 w 1116121"/>
                <a:gd name="connsiteY8" fmla="*/ 259424 h 1390386"/>
                <a:gd name="connsiteX9" fmla="*/ 371959 w 1116121"/>
                <a:gd name="connsiteY9" fmla="*/ 274922 h 1390386"/>
                <a:gd name="connsiteX10" fmla="*/ 379708 w 1116121"/>
                <a:gd name="connsiteY10" fmla="*/ 298170 h 1390386"/>
                <a:gd name="connsiteX11" fmla="*/ 503695 w 1116121"/>
                <a:gd name="connsiteY11" fmla="*/ 321417 h 1390386"/>
                <a:gd name="connsiteX12" fmla="*/ 480447 w 1116121"/>
                <a:gd name="connsiteY12" fmla="*/ 375661 h 1390386"/>
                <a:gd name="connsiteX13" fmla="*/ 457200 w 1116121"/>
                <a:gd name="connsiteY13" fmla="*/ 391160 h 1390386"/>
                <a:gd name="connsiteX14" fmla="*/ 441701 w 1116121"/>
                <a:gd name="connsiteY14" fmla="*/ 406658 h 1390386"/>
                <a:gd name="connsiteX15" fmla="*/ 395206 w 1116121"/>
                <a:gd name="connsiteY15" fmla="*/ 460902 h 1390386"/>
                <a:gd name="connsiteX16" fmla="*/ 387457 w 1116121"/>
                <a:gd name="connsiteY16" fmla="*/ 484150 h 1390386"/>
                <a:gd name="connsiteX17" fmla="*/ 356461 w 1116121"/>
                <a:gd name="connsiteY17" fmla="*/ 538394 h 1390386"/>
                <a:gd name="connsiteX18" fmla="*/ 333213 w 1116121"/>
                <a:gd name="connsiteY18" fmla="*/ 553892 h 1390386"/>
                <a:gd name="connsiteX19" fmla="*/ 325464 w 1116121"/>
                <a:gd name="connsiteY19" fmla="*/ 577139 h 1390386"/>
                <a:gd name="connsiteX20" fmla="*/ 263471 w 1116121"/>
                <a:gd name="connsiteY20" fmla="*/ 631383 h 1390386"/>
                <a:gd name="connsiteX21" fmla="*/ 340962 w 1116121"/>
                <a:gd name="connsiteY21" fmla="*/ 639133 h 1390386"/>
                <a:gd name="connsiteX22" fmla="*/ 426203 w 1116121"/>
                <a:gd name="connsiteY22" fmla="*/ 646882 h 1390386"/>
                <a:gd name="connsiteX23" fmla="*/ 402956 w 1116121"/>
                <a:gd name="connsiteY23" fmla="*/ 677878 h 1390386"/>
                <a:gd name="connsiteX24" fmla="*/ 395206 w 1116121"/>
                <a:gd name="connsiteY24" fmla="*/ 701126 h 1390386"/>
                <a:gd name="connsiteX25" fmla="*/ 371959 w 1116121"/>
                <a:gd name="connsiteY25" fmla="*/ 716624 h 1390386"/>
                <a:gd name="connsiteX26" fmla="*/ 302217 w 1116121"/>
                <a:gd name="connsiteY26" fmla="*/ 786366 h 1390386"/>
                <a:gd name="connsiteX27" fmla="*/ 294467 w 1116121"/>
                <a:gd name="connsiteY27" fmla="*/ 817363 h 1390386"/>
                <a:gd name="connsiteX28" fmla="*/ 271220 w 1116121"/>
                <a:gd name="connsiteY28" fmla="*/ 825112 h 1390386"/>
                <a:gd name="connsiteX29" fmla="*/ 232474 w 1116121"/>
                <a:gd name="connsiteY29" fmla="*/ 848360 h 1390386"/>
                <a:gd name="connsiteX30" fmla="*/ 170481 w 1116121"/>
                <a:gd name="connsiteY30" fmla="*/ 879356 h 1390386"/>
                <a:gd name="connsiteX31" fmla="*/ 139484 w 1116121"/>
                <a:gd name="connsiteY31" fmla="*/ 910353 h 1390386"/>
                <a:gd name="connsiteX32" fmla="*/ 131735 w 1116121"/>
                <a:gd name="connsiteY32" fmla="*/ 933600 h 1390386"/>
                <a:gd name="connsiteX33" fmla="*/ 116237 w 1116121"/>
                <a:gd name="connsiteY33" fmla="*/ 949099 h 1390386"/>
                <a:gd name="connsiteX34" fmla="*/ 139484 w 1116121"/>
                <a:gd name="connsiteY34" fmla="*/ 964597 h 1390386"/>
                <a:gd name="connsiteX35" fmla="*/ 178230 w 1116121"/>
                <a:gd name="connsiteY35" fmla="*/ 972346 h 1390386"/>
                <a:gd name="connsiteX36" fmla="*/ 348712 w 1116121"/>
                <a:gd name="connsiteY36" fmla="*/ 987844 h 1390386"/>
                <a:gd name="connsiteX37" fmla="*/ 302217 w 1116121"/>
                <a:gd name="connsiteY37" fmla="*/ 1026590 h 1390386"/>
                <a:gd name="connsiteX38" fmla="*/ 240223 w 1116121"/>
                <a:gd name="connsiteY38" fmla="*/ 1096333 h 1390386"/>
                <a:gd name="connsiteX39" fmla="*/ 216976 w 1116121"/>
                <a:gd name="connsiteY39" fmla="*/ 1142828 h 1390386"/>
                <a:gd name="connsiteX40" fmla="*/ 170481 w 1116121"/>
                <a:gd name="connsiteY40" fmla="*/ 1166075 h 1390386"/>
                <a:gd name="connsiteX41" fmla="*/ 131735 w 1116121"/>
                <a:gd name="connsiteY41" fmla="*/ 1204821 h 1390386"/>
                <a:gd name="connsiteX42" fmla="*/ 116237 w 1116121"/>
                <a:gd name="connsiteY42" fmla="*/ 1235817 h 1390386"/>
                <a:gd name="connsiteX43" fmla="*/ 92990 w 1116121"/>
                <a:gd name="connsiteY43" fmla="*/ 1259065 h 1390386"/>
                <a:gd name="connsiteX44" fmla="*/ 61993 w 1116121"/>
                <a:gd name="connsiteY44" fmla="*/ 1305560 h 1390386"/>
                <a:gd name="connsiteX45" fmla="*/ 38745 w 1116121"/>
                <a:gd name="connsiteY45" fmla="*/ 1328807 h 1390386"/>
                <a:gd name="connsiteX46" fmla="*/ 0 w 1116121"/>
                <a:gd name="connsiteY46" fmla="*/ 1375302 h 1390386"/>
                <a:gd name="connsiteX47" fmla="*/ 193728 w 1116121"/>
                <a:gd name="connsiteY47" fmla="*/ 1375302 h 1390386"/>
                <a:gd name="connsiteX48" fmla="*/ 309966 w 1116121"/>
                <a:gd name="connsiteY48" fmla="*/ 1352055 h 1390386"/>
                <a:gd name="connsiteX49" fmla="*/ 379708 w 1116121"/>
                <a:gd name="connsiteY49" fmla="*/ 1344305 h 1390386"/>
                <a:gd name="connsiteX50" fmla="*/ 426203 w 1116121"/>
                <a:gd name="connsiteY50" fmla="*/ 1328807 h 1390386"/>
                <a:gd name="connsiteX51" fmla="*/ 488196 w 1116121"/>
                <a:gd name="connsiteY51" fmla="*/ 1321058 h 1390386"/>
                <a:gd name="connsiteX52" fmla="*/ 565688 w 1116121"/>
                <a:gd name="connsiteY52" fmla="*/ 1313309 h 1390386"/>
                <a:gd name="connsiteX53" fmla="*/ 604434 w 1116121"/>
                <a:gd name="connsiteY53" fmla="*/ 1305560 h 1390386"/>
                <a:gd name="connsiteX54" fmla="*/ 697423 w 1116121"/>
                <a:gd name="connsiteY54" fmla="*/ 1313309 h 1390386"/>
                <a:gd name="connsiteX55" fmla="*/ 728420 w 1116121"/>
                <a:gd name="connsiteY55" fmla="*/ 1321058 h 1390386"/>
                <a:gd name="connsiteX56" fmla="*/ 798162 w 1116121"/>
                <a:gd name="connsiteY56" fmla="*/ 1352055 h 1390386"/>
                <a:gd name="connsiteX57" fmla="*/ 984142 w 1116121"/>
                <a:gd name="connsiteY57" fmla="*/ 1336556 h 1390386"/>
                <a:gd name="connsiteX58" fmla="*/ 1015139 w 1116121"/>
                <a:gd name="connsiteY58" fmla="*/ 1328807 h 1390386"/>
                <a:gd name="connsiteX59" fmla="*/ 1077132 w 1116121"/>
                <a:gd name="connsiteY59" fmla="*/ 1321058 h 1390386"/>
                <a:gd name="connsiteX60" fmla="*/ 1115878 w 1116121"/>
                <a:gd name="connsiteY60" fmla="*/ 1328807 h 1390386"/>
                <a:gd name="connsiteX61" fmla="*/ 1069383 w 1116121"/>
                <a:gd name="connsiteY61" fmla="*/ 1290061 h 1390386"/>
                <a:gd name="connsiteX62" fmla="*/ 1038386 w 1116121"/>
                <a:gd name="connsiteY62" fmla="*/ 1274563 h 1390386"/>
                <a:gd name="connsiteX63" fmla="*/ 999640 w 1116121"/>
                <a:gd name="connsiteY63" fmla="*/ 1243566 h 1390386"/>
                <a:gd name="connsiteX64" fmla="*/ 968644 w 1116121"/>
                <a:gd name="connsiteY64" fmla="*/ 1228068 h 1390386"/>
                <a:gd name="connsiteX65" fmla="*/ 929898 w 1116121"/>
                <a:gd name="connsiteY65" fmla="*/ 1189322 h 1390386"/>
                <a:gd name="connsiteX66" fmla="*/ 898901 w 1116121"/>
                <a:gd name="connsiteY66" fmla="*/ 1158326 h 1390386"/>
                <a:gd name="connsiteX67" fmla="*/ 883403 w 1116121"/>
                <a:gd name="connsiteY67" fmla="*/ 1135078 h 1390386"/>
                <a:gd name="connsiteX68" fmla="*/ 836908 w 1116121"/>
                <a:gd name="connsiteY68" fmla="*/ 1088583 h 1390386"/>
                <a:gd name="connsiteX69" fmla="*/ 821410 w 1116121"/>
                <a:gd name="connsiteY69" fmla="*/ 1065336 h 1390386"/>
                <a:gd name="connsiteX70" fmla="*/ 798162 w 1116121"/>
                <a:gd name="connsiteY70" fmla="*/ 1049838 h 1390386"/>
                <a:gd name="connsiteX71" fmla="*/ 782664 w 1116121"/>
                <a:gd name="connsiteY71" fmla="*/ 1034339 h 1390386"/>
                <a:gd name="connsiteX72" fmla="*/ 898901 w 1116121"/>
                <a:gd name="connsiteY72" fmla="*/ 995594 h 1390386"/>
                <a:gd name="connsiteX73" fmla="*/ 968644 w 1116121"/>
                <a:gd name="connsiteY73" fmla="*/ 972346 h 1390386"/>
                <a:gd name="connsiteX74" fmla="*/ 898901 w 1116121"/>
                <a:gd name="connsiteY74" fmla="*/ 941350 h 1390386"/>
                <a:gd name="connsiteX75" fmla="*/ 852406 w 1116121"/>
                <a:gd name="connsiteY75" fmla="*/ 894855 h 1390386"/>
                <a:gd name="connsiteX76" fmla="*/ 813661 w 1116121"/>
                <a:gd name="connsiteY76" fmla="*/ 863858 h 1390386"/>
                <a:gd name="connsiteX77" fmla="*/ 790413 w 1116121"/>
                <a:gd name="connsiteY77" fmla="*/ 840611 h 1390386"/>
                <a:gd name="connsiteX78" fmla="*/ 759417 w 1116121"/>
                <a:gd name="connsiteY78" fmla="*/ 832861 h 1390386"/>
                <a:gd name="connsiteX79" fmla="*/ 712922 w 1116121"/>
                <a:gd name="connsiteY79" fmla="*/ 817363 h 1390386"/>
                <a:gd name="connsiteX80" fmla="*/ 674176 w 1116121"/>
                <a:gd name="connsiteY80" fmla="*/ 778617 h 1390386"/>
                <a:gd name="connsiteX81" fmla="*/ 658678 w 1116121"/>
                <a:gd name="connsiteY81" fmla="*/ 747621 h 1390386"/>
                <a:gd name="connsiteX82" fmla="*/ 619932 w 1116121"/>
                <a:gd name="connsiteY82" fmla="*/ 708875 h 1390386"/>
                <a:gd name="connsiteX83" fmla="*/ 612183 w 1116121"/>
                <a:gd name="connsiteY83" fmla="*/ 685628 h 1390386"/>
                <a:gd name="connsiteX84" fmla="*/ 674176 w 1116121"/>
                <a:gd name="connsiteY84" fmla="*/ 662380 h 1390386"/>
                <a:gd name="connsiteX85" fmla="*/ 728420 w 1116121"/>
                <a:gd name="connsiteY85" fmla="*/ 670129 h 1390386"/>
                <a:gd name="connsiteX86" fmla="*/ 883403 w 1116121"/>
                <a:gd name="connsiteY86" fmla="*/ 662380 h 1390386"/>
                <a:gd name="connsiteX87" fmla="*/ 860156 w 1116121"/>
                <a:gd name="connsiteY87" fmla="*/ 639133 h 1390386"/>
                <a:gd name="connsiteX88" fmla="*/ 821410 w 1116121"/>
                <a:gd name="connsiteY88" fmla="*/ 592638 h 1390386"/>
                <a:gd name="connsiteX89" fmla="*/ 705173 w 1116121"/>
                <a:gd name="connsiteY89" fmla="*/ 522895 h 1390386"/>
                <a:gd name="connsiteX90" fmla="*/ 674176 w 1116121"/>
                <a:gd name="connsiteY90" fmla="*/ 491899 h 1390386"/>
                <a:gd name="connsiteX91" fmla="*/ 643179 w 1116121"/>
                <a:gd name="connsiteY91" fmla="*/ 453153 h 1390386"/>
                <a:gd name="connsiteX92" fmla="*/ 619932 w 1116121"/>
                <a:gd name="connsiteY92" fmla="*/ 445404 h 1390386"/>
                <a:gd name="connsiteX93" fmla="*/ 581186 w 1116121"/>
                <a:gd name="connsiteY93" fmla="*/ 398909 h 1390386"/>
                <a:gd name="connsiteX94" fmla="*/ 565688 w 1116121"/>
                <a:gd name="connsiteY94" fmla="*/ 375661 h 1390386"/>
                <a:gd name="connsiteX95" fmla="*/ 573437 w 1116121"/>
                <a:gd name="connsiteY95" fmla="*/ 336916 h 1390386"/>
                <a:gd name="connsiteX96" fmla="*/ 612183 w 1116121"/>
                <a:gd name="connsiteY96" fmla="*/ 352414 h 1390386"/>
                <a:gd name="connsiteX97" fmla="*/ 689674 w 1116121"/>
                <a:gd name="connsiteY97" fmla="*/ 344665 h 1390386"/>
                <a:gd name="connsiteX98" fmla="*/ 712922 w 1116121"/>
                <a:gd name="connsiteY98" fmla="*/ 336916 h 1390386"/>
                <a:gd name="connsiteX99" fmla="*/ 736169 w 1116121"/>
                <a:gd name="connsiteY99" fmla="*/ 290421 h 1390386"/>
                <a:gd name="connsiteX100" fmla="*/ 697423 w 1116121"/>
                <a:gd name="connsiteY100" fmla="*/ 205180 h 1390386"/>
                <a:gd name="connsiteX101" fmla="*/ 650928 w 1116121"/>
                <a:gd name="connsiteY101" fmla="*/ 26950 h 1390386"/>
                <a:gd name="connsiteX102" fmla="*/ 643179 w 1116121"/>
                <a:gd name="connsiteY102" fmla="*/ 3702 h 1390386"/>
                <a:gd name="connsiteX103" fmla="*/ 612183 w 1116121"/>
                <a:gd name="connsiteY103" fmla="*/ 3702 h 13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16121" h="1390386">
                  <a:moveTo>
                    <a:pt x="612183" y="3702"/>
                  </a:moveTo>
                  <a:lnTo>
                    <a:pt x="612183" y="3702"/>
                  </a:lnTo>
                  <a:cubicBezTo>
                    <a:pt x="594102" y="32116"/>
                    <a:pt x="575267" y="60064"/>
                    <a:pt x="557939" y="88943"/>
                  </a:cubicBezTo>
                  <a:cubicBezTo>
                    <a:pt x="543785" y="112532"/>
                    <a:pt x="541409" y="131894"/>
                    <a:pt x="519193" y="150936"/>
                  </a:cubicBezTo>
                  <a:cubicBezTo>
                    <a:pt x="510422" y="158454"/>
                    <a:pt x="498528" y="161268"/>
                    <a:pt x="488196" y="166434"/>
                  </a:cubicBezTo>
                  <a:cubicBezTo>
                    <a:pt x="480011" y="190989"/>
                    <a:pt x="482117" y="191468"/>
                    <a:pt x="464949" y="212929"/>
                  </a:cubicBezTo>
                  <a:cubicBezTo>
                    <a:pt x="460385" y="218634"/>
                    <a:pt x="455716" y="224669"/>
                    <a:pt x="449451" y="228428"/>
                  </a:cubicBezTo>
                  <a:cubicBezTo>
                    <a:pt x="442447" y="232631"/>
                    <a:pt x="433952" y="233594"/>
                    <a:pt x="426203" y="236177"/>
                  </a:cubicBezTo>
                  <a:cubicBezTo>
                    <a:pt x="415871" y="243926"/>
                    <a:pt x="405716" y="251917"/>
                    <a:pt x="395206" y="259424"/>
                  </a:cubicBezTo>
                  <a:cubicBezTo>
                    <a:pt x="387628" y="264837"/>
                    <a:pt x="375418" y="266275"/>
                    <a:pt x="371959" y="274922"/>
                  </a:cubicBezTo>
                  <a:cubicBezTo>
                    <a:pt x="368925" y="282506"/>
                    <a:pt x="372005" y="295451"/>
                    <a:pt x="379708" y="298170"/>
                  </a:cubicBezTo>
                  <a:cubicBezTo>
                    <a:pt x="419360" y="312165"/>
                    <a:pt x="462366" y="313668"/>
                    <a:pt x="503695" y="321417"/>
                  </a:cubicBezTo>
                  <a:cubicBezTo>
                    <a:pt x="495946" y="339498"/>
                    <a:pt x="491359" y="359293"/>
                    <a:pt x="480447" y="375661"/>
                  </a:cubicBezTo>
                  <a:cubicBezTo>
                    <a:pt x="475281" y="383410"/>
                    <a:pt x="464472" y="385342"/>
                    <a:pt x="457200" y="391160"/>
                  </a:cubicBezTo>
                  <a:cubicBezTo>
                    <a:pt x="451495" y="395724"/>
                    <a:pt x="446867" y="401492"/>
                    <a:pt x="441701" y="406658"/>
                  </a:cubicBezTo>
                  <a:cubicBezTo>
                    <a:pt x="400183" y="489696"/>
                    <a:pt x="458078" y="385456"/>
                    <a:pt x="395206" y="460902"/>
                  </a:cubicBezTo>
                  <a:cubicBezTo>
                    <a:pt x="389977" y="467177"/>
                    <a:pt x="390675" y="476642"/>
                    <a:pt x="387457" y="484150"/>
                  </a:cubicBezTo>
                  <a:cubicBezTo>
                    <a:pt x="382900" y="494784"/>
                    <a:pt x="366187" y="528668"/>
                    <a:pt x="356461" y="538394"/>
                  </a:cubicBezTo>
                  <a:cubicBezTo>
                    <a:pt x="349875" y="544980"/>
                    <a:pt x="340962" y="548726"/>
                    <a:pt x="333213" y="553892"/>
                  </a:cubicBezTo>
                  <a:cubicBezTo>
                    <a:pt x="330630" y="561641"/>
                    <a:pt x="330365" y="570604"/>
                    <a:pt x="325464" y="577139"/>
                  </a:cubicBezTo>
                  <a:cubicBezTo>
                    <a:pt x="302798" y="607360"/>
                    <a:pt x="290359" y="613458"/>
                    <a:pt x="263471" y="631383"/>
                  </a:cubicBezTo>
                  <a:cubicBezTo>
                    <a:pt x="296730" y="664645"/>
                    <a:pt x="263065" y="639133"/>
                    <a:pt x="340962" y="639133"/>
                  </a:cubicBezTo>
                  <a:cubicBezTo>
                    <a:pt x="369493" y="639133"/>
                    <a:pt x="397789" y="644299"/>
                    <a:pt x="426203" y="646882"/>
                  </a:cubicBezTo>
                  <a:cubicBezTo>
                    <a:pt x="418454" y="657214"/>
                    <a:pt x="409364" y="666665"/>
                    <a:pt x="402956" y="677878"/>
                  </a:cubicBezTo>
                  <a:cubicBezTo>
                    <a:pt x="398903" y="684970"/>
                    <a:pt x="400309" y="694747"/>
                    <a:pt x="395206" y="701126"/>
                  </a:cubicBezTo>
                  <a:cubicBezTo>
                    <a:pt x="389388" y="708398"/>
                    <a:pt x="379708" y="711458"/>
                    <a:pt x="371959" y="716624"/>
                  </a:cubicBezTo>
                  <a:cubicBezTo>
                    <a:pt x="332607" y="775651"/>
                    <a:pt x="356934" y="753536"/>
                    <a:pt x="302217" y="786366"/>
                  </a:cubicBezTo>
                  <a:cubicBezTo>
                    <a:pt x="299634" y="796698"/>
                    <a:pt x="301120" y="809046"/>
                    <a:pt x="294467" y="817363"/>
                  </a:cubicBezTo>
                  <a:cubicBezTo>
                    <a:pt x="289364" y="823741"/>
                    <a:pt x="278526" y="821459"/>
                    <a:pt x="271220" y="825112"/>
                  </a:cubicBezTo>
                  <a:cubicBezTo>
                    <a:pt x="257748" y="831848"/>
                    <a:pt x="245946" y="841624"/>
                    <a:pt x="232474" y="848360"/>
                  </a:cubicBezTo>
                  <a:cubicBezTo>
                    <a:pt x="156642" y="886276"/>
                    <a:pt x="224342" y="843448"/>
                    <a:pt x="170481" y="879356"/>
                  </a:cubicBezTo>
                  <a:cubicBezTo>
                    <a:pt x="149818" y="941349"/>
                    <a:pt x="180813" y="869026"/>
                    <a:pt x="139484" y="910353"/>
                  </a:cubicBezTo>
                  <a:cubicBezTo>
                    <a:pt x="133708" y="916129"/>
                    <a:pt x="135937" y="926596"/>
                    <a:pt x="131735" y="933600"/>
                  </a:cubicBezTo>
                  <a:cubicBezTo>
                    <a:pt x="127976" y="939865"/>
                    <a:pt x="121403" y="943933"/>
                    <a:pt x="116237" y="949099"/>
                  </a:cubicBezTo>
                  <a:cubicBezTo>
                    <a:pt x="123986" y="954265"/>
                    <a:pt x="130764" y="961327"/>
                    <a:pt x="139484" y="964597"/>
                  </a:cubicBezTo>
                  <a:cubicBezTo>
                    <a:pt x="151817" y="969222"/>
                    <a:pt x="165139" y="970892"/>
                    <a:pt x="178230" y="972346"/>
                  </a:cubicBezTo>
                  <a:cubicBezTo>
                    <a:pt x="234943" y="978647"/>
                    <a:pt x="291885" y="982678"/>
                    <a:pt x="348712" y="987844"/>
                  </a:cubicBezTo>
                  <a:cubicBezTo>
                    <a:pt x="333214" y="1000759"/>
                    <a:pt x="315788" y="1011662"/>
                    <a:pt x="302217" y="1026590"/>
                  </a:cubicBezTo>
                  <a:cubicBezTo>
                    <a:pt x="220443" y="1116541"/>
                    <a:pt x="316362" y="1039228"/>
                    <a:pt x="240223" y="1096333"/>
                  </a:cubicBezTo>
                  <a:cubicBezTo>
                    <a:pt x="232474" y="1111831"/>
                    <a:pt x="229228" y="1130576"/>
                    <a:pt x="216976" y="1142828"/>
                  </a:cubicBezTo>
                  <a:cubicBezTo>
                    <a:pt x="204724" y="1155080"/>
                    <a:pt x="184494" y="1155883"/>
                    <a:pt x="170481" y="1166075"/>
                  </a:cubicBezTo>
                  <a:cubicBezTo>
                    <a:pt x="155709" y="1176818"/>
                    <a:pt x="142949" y="1190403"/>
                    <a:pt x="131735" y="1204821"/>
                  </a:cubicBezTo>
                  <a:cubicBezTo>
                    <a:pt x="124643" y="1213939"/>
                    <a:pt x="122951" y="1226417"/>
                    <a:pt x="116237" y="1235817"/>
                  </a:cubicBezTo>
                  <a:cubicBezTo>
                    <a:pt x="109867" y="1244735"/>
                    <a:pt x="99718" y="1250414"/>
                    <a:pt x="92990" y="1259065"/>
                  </a:cubicBezTo>
                  <a:cubicBezTo>
                    <a:pt x="81554" y="1273768"/>
                    <a:pt x="75164" y="1292389"/>
                    <a:pt x="61993" y="1305560"/>
                  </a:cubicBezTo>
                  <a:cubicBezTo>
                    <a:pt x="54244" y="1313309"/>
                    <a:pt x="45761" y="1320388"/>
                    <a:pt x="38745" y="1328807"/>
                  </a:cubicBezTo>
                  <a:cubicBezTo>
                    <a:pt x="-15205" y="1393547"/>
                    <a:pt x="67925" y="1307377"/>
                    <a:pt x="0" y="1375302"/>
                  </a:cubicBezTo>
                  <a:cubicBezTo>
                    <a:pt x="74313" y="1400073"/>
                    <a:pt x="35288" y="1390155"/>
                    <a:pt x="193728" y="1375302"/>
                  </a:cubicBezTo>
                  <a:cubicBezTo>
                    <a:pt x="391900" y="1356724"/>
                    <a:pt x="191507" y="1365219"/>
                    <a:pt x="309966" y="1352055"/>
                  </a:cubicBezTo>
                  <a:lnTo>
                    <a:pt x="379708" y="1344305"/>
                  </a:lnTo>
                  <a:cubicBezTo>
                    <a:pt x="395206" y="1339139"/>
                    <a:pt x="409993" y="1330833"/>
                    <a:pt x="426203" y="1328807"/>
                  </a:cubicBezTo>
                  <a:lnTo>
                    <a:pt x="488196" y="1321058"/>
                  </a:lnTo>
                  <a:cubicBezTo>
                    <a:pt x="513997" y="1318191"/>
                    <a:pt x="539956" y="1316740"/>
                    <a:pt x="565688" y="1313309"/>
                  </a:cubicBezTo>
                  <a:cubicBezTo>
                    <a:pt x="578744" y="1311568"/>
                    <a:pt x="591519" y="1308143"/>
                    <a:pt x="604434" y="1305560"/>
                  </a:cubicBezTo>
                  <a:cubicBezTo>
                    <a:pt x="635430" y="1308143"/>
                    <a:pt x="666559" y="1309451"/>
                    <a:pt x="697423" y="1313309"/>
                  </a:cubicBezTo>
                  <a:cubicBezTo>
                    <a:pt x="707991" y="1314630"/>
                    <a:pt x="719558" y="1315150"/>
                    <a:pt x="728420" y="1321058"/>
                  </a:cubicBezTo>
                  <a:cubicBezTo>
                    <a:pt x="794827" y="1365328"/>
                    <a:pt x="654726" y="1331562"/>
                    <a:pt x="798162" y="1352055"/>
                  </a:cubicBezTo>
                  <a:cubicBezTo>
                    <a:pt x="898148" y="1332056"/>
                    <a:pt x="775066" y="1354736"/>
                    <a:pt x="984142" y="1336556"/>
                  </a:cubicBezTo>
                  <a:cubicBezTo>
                    <a:pt x="994752" y="1335633"/>
                    <a:pt x="1004634" y="1330558"/>
                    <a:pt x="1015139" y="1328807"/>
                  </a:cubicBezTo>
                  <a:cubicBezTo>
                    <a:pt x="1035681" y="1325383"/>
                    <a:pt x="1056468" y="1323641"/>
                    <a:pt x="1077132" y="1321058"/>
                  </a:cubicBezTo>
                  <a:cubicBezTo>
                    <a:pt x="1090047" y="1323641"/>
                    <a:pt x="1119072" y="1341585"/>
                    <a:pt x="1115878" y="1328807"/>
                  </a:cubicBezTo>
                  <a:cubicBezTo>
                    <a:pt x="1110985" y="1309235"/>
                    <a:pt x="1085911" y="1301630"/>
                    <a:pt x="1069383" y="1290061"/>
                  </a:cubicBezTo>
                  <a:cubicBezTo>
                    <a:pt x="1059919" y="1283436"/>
                    <a:pt x="1047998" y="1280971"/>
                    <a:pt x="1038386" y="1274563"/>
                  </a:cubicBezTo>
                  <a:cubicBezTo>
                    <a:pt x="1024624" y="1265388"/>
                    <a:pt x="1013402" y="1252741"/>
                    <a:pt x="999640" y="1243566"/>
                  </a:cubicBezTo>
                  <a:cubicBezTo>
                    <a:pt x="990029" y="1237158"/>
                    <a:pt x="977762" y="1235160"/>
                    <a:pt x="968644" y="1228068"/>
                  </a:cubicBezTo>
                  <a:cubicBezTo>
                    <a:pt x="954226" y="1216854"/>
                    <a:pt x="942813" y="1202237"/>
                    <a:pt x="929898" y="1189322"/>
                  </a:cubicBezTo>
                  <a:cubicBezTo>
                    <a:pt x="919566" y="1178990"/>
                    <a:pt x="907006" y="1170484"/>
                    <a:pt x="898901" y="1158326"/>
                  </a:cubicBezTo>
                  <a:cubicBezTo>
                    <a:pt x="893735" y="1150577"/>
                    <a:pt x="889590" y="1142039"/>
                    <a:pt x="883403" y="1135078"/>
                  </a:cubicBezTo>
                  <a:cubicBezTo>
                    <a:pt x="868842" y="1118696"/>
                    <a:pt x="849066" y="1106820"/>
                    <a:pt x="836908" y="1088583"/>
                  </a:cubicBezTo>
                  <a:cubicBezTo>
                    <a:pt x="831742" y="1080834"/>
                    <a:pt x="827995" y="1071921"/>
                    <a:pt x="821410" y="1065336"/>
                  </a:cubicBezTo>
                  <a:cubicBezTo>
                    <a:pt x="814824" y="1058751"/>
                    <a:pt x="805435" y="1055656"/>
                    <a:pt x="798162" y="1049838"/>
                  </a:cubicBezTo>
                  <a:cubicBezTo>
                    <a:pt x="792457" y="1045274"/>
                    <a:pt x="787830" y="1039505"/>
                    <a:pt x="782664" y="1034339"/>
                  </a:cubicBezTo>
                  <a:cubicBezTo>
                    <a:pt x="902801" y="974271"/>
                    <a:pt x="788734" y="1023136"/>
                    <a:pt x="898901" y="995594"/>
                  </a:cubicBezTo>
                  <a:cubicBezTo>
                    <a:pt x="922675" y="989651"/>
                    <a:pt x="968644" y="972346"/>
                    <a:pt x="968644" y="972346"/>
                  </a:cubicBezTo>
                  <a:cubicBezTo>
                    <a:pt x="936036" y="964194"/>
                    <a:pt x="928394" y="965480"/>
                    <a:pt x="898901" y="941350"/>
                  </a:cubicBezTo>
                  <a:cubicBezTo>
                    <a:pt x="881937" y="927471"/>
                    <a:pt x="869521" y="908547"/>
                    <a:pt x="852406" y="894855"/>
                  </a:cubicBezTo>
                  <a:cubicBezTo>
                    <a:pt x="839491" y="884523"/>
                    <a:pt x="826108" y="874749"/>
                    <a:pt x="813661" y="863858"/>
                  </a:cubicBezTo>
                  <a:cubicBezTo>
                    <a:pt x="805414" y="856641"/>
                    <a:pt x="799928" y="846048"/>
                    <a:pt x="790413" y="840611"/>
                  </a:cubicBezTo>
                  <a:cubicBezTo>
                    <a:pt x="781166" y="835327"/>
                    <a:pt x="769618" y="835921"/>
                    <a:pt x="759417" y="832861"/>
                  </a:cubicBezTo>
                  <a:cubicBezTo>
                    <a:pt x="743769" y="828167"/>
                    <a:pt x="728420" y="822529"/>
                    <a:pt x="712922" y="817363"/>
                  </a:cubicBezTo>
                  <a:cubicBezTo>
                    <a:pt x="700007" y="804448"/>
                    <a:pt x="682344" y="794954"/>
                    <a:pt x="674176" y="778617"/>
                  </a:cubicBezTo>
                  <a:cubicBezTo>
                    <a:pt x="669010" y="768285"/>
                    <a:pt x="665770" y="756739"/>
                    <a:pt x="658678" y="747621"/>
                  </a:cubicBezTo>
                  <a:cubicBezTo>
                    <a:pt x="647464" y="733203"/>
                    <a:pt x="619932" y="708875"/>
                    <a:pt x="619932" y="708875"/>
                  </a:cubicBezTo>
                  <a:cubicBezTo>
                    <a:pt x="617349" y="701126"/>
                    <a:pt x="611281" y="693746"/>
                    <a:pt x="612183" y="685628"/>
                  </a:cubicBezTo>
                  <a:cubicBezTo>
                    <a:pt x="620828" y="607821"/>
                    <a:pt x="626149" y="647603"/>
                    <a:pt x="674176" y="662380"/>
                  </a:cubicBezTo>
                  <a:cubicBezTo>
                    <a:pt x="691633" y="667751"/>
                    <a:pt x="710339" y="667546"/>
                    <a:pt x="728420" y="670129"/>
                  </a:cubicBezTo>
                  <a:cubicBezTo>
                    <a:pt x="780081" y="667546"/>
                    <a:pt x="833052" y="674227"/>
                    <a:pt x="883403" y="662380"/>
                  </a:cubicBezTo>
                  <a:cubicBezTo>
                    <a:pt x="894070" y="659870"/>
                    <a:pt x="867172" y="647552"/>
                    <a:pt x="860156" y="639133"/>
                  </a:cubicBezTo>
                  <a:cubicBezTo>
                    <a:pt x="844187" y="619970"/>
                    <a:pt x="844643" y="606935"/>
                    <a:pt x="821410" y="592638"/>
                  </a:cubicBezTo>
                  <a:cubicBezTo>
                    <a:pt x="724967" y="533289"/>
                    <a:pt x="768850" y="579497"/>
                    <a:pt x="705173" y="522895"/>
                  </a:cubicBezTo>
                  <a:cubicBezTo>
                    <a:pt x="694252" y="513187"/>
                    <a:pt x="683685" y="502993"/>
                    <a:pt x="674176" y="491899"/>
                  </a:cubicBezTo>
                  <a:cubicBezTo>
                    <a:pt x="662993" y="478852"/>
                    <a:pt x="658700" y="462465"/>
                    <a:pt x="643179" y="453153"/>
                  </a:cubicBezTo>
                  <a:cubicBezTo>
                    <a:pt x="636175" y="448951"/>
                    <a:pt x="627681" y="447987"/>
                    <a:pt x="619932" y="445404"/>
                  </a:cubicBezTo>
                  <a:cubicBezTo>
                    <a:pt x="581453" y="387683"/>
                    <a:pt x="630908" y="458575"/>
                    <a:pt x="581186" y="398909"/>
                  </a:cubicBezTo>
                  <a:cubicBezTo>
                    <a:pt x="575224" y="391754"/>
                    <a:pt x="570854" y="383410"/>
                    <a:pt x="565688" y="375661"/>
                  </a:cubicBezTo>
                  <a:cubicBezTo>
                    <a:pt x="568271" y="362746"/>
                    <a:pt x="561657" y="342806"/>
                    <a:pt x="573437" y="336916"/>
                  </a:cubicBezTo>
                  <a:cubicBezTo>
                    <a:pt x="585879" y="330695"/>
                    <a:pt x="598304" y="351489"/>
                    <a:pt x="612183" y="352414"/>
                  </a:cubicBezTo>
                  <a:cubicBezTo>
                    <a:pt x="638085" y="354141"/>
                    <a:pt x="663844" y="347248"/>
                    <a:pt x="689674" y="344665"/>
                  </a:cubicBezTo>
                  <a:cubicBezTo>
                    <a:pt x="697423" y="342082"/>
                    <a:pt x="705918" y="341119"/>
                    <a:pt x="712922" y="336916"/>
                  </a:cubicBezTo>
                  <a:cubicBezTo>
                    <a:pt x="733241" y="324724"/>
                    <a:pt x="730598" y="312706"/>
                    <a:pt x="736169" y="290421"/>
                  </a:cubicBezTo>
                  <a:cubicBezTo>
                    <a:pt x="715704" y="259722"/>
                    <a:pt x="706704" y="250036"/>
                    <a:pt x="697423" y="205180"/>
                  </a:cubicBezTo>
                  <a:cubicBezTo>
                    <a:pt x="660085" y="24712"/>
                    <a:pt x="721940" y="74289"/>
                    <a:pt x="650928" y="26950"/>
                  </a:cubicBezTo>
                  <a:cubicBezTo>
                    <a:pt x="648345" y="19201"/>
                    <a:pt x="646832" y="11008"/>
                    <a:pt x="643179" y="3702"/>
                  </a:cubicBezTo>
                  <a:cubicBezTo>
                    <a:pt x="639014" y="-4628"/>
                    <a:pt x="617349" y="3702"/>
                    <a:pt x="612183" y="370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 flipH="1">
            <a:off x="4626546" y="4014363"/>
            <a:ext cx="539768" cy="1089248"/>
            <a:chOff x="2286542" y="1287047"/>
            <a:chExt cx="480060" cy="1075150"/>
          </a:xfrm>
        </p:grpSpPr>
        <p:sp>
          <p:nvSpPr>
            <p:cNvPr id="112" name="Freeform 111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Freeform 112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4" name="Freeform 103"/>
          <p:cNvSpPr/>
          <p:nvPr/>
        </p:nvSpPr>
        <p:spPr>
          <a:xfrm rot="5400000">
            <a:off x="1874343" y="4171361"/>
            <a:ext cx="1632389" cy="475723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343127" y="253860"/>
            <a:ext cx="748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Changed Condition in Depositional Environments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9153" y="679553"/>
            <a:ext cx="217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Road building</a:t>
            </a:r>
          </a:p>
        </p:txBody>
      </p:sp>
    </p:spTree>
    <p:extLst>
      <p:ext uri="{BB962C8B-B14F-4D97-AF65-F5344CB8AC3E}">
        <p14:creationId xmlns:p14="http://schemas.microsoft.com/office/powerpoint/2010/main" val="31940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115"/>
          <p:cNvSpPr/>
          <p:nvPr/>
        </p:nvSpPr>
        <p:spPr>
          <a:xfrm>
            <a:off x="4903596" y="5034224"/>
            <a:ext cx="1637881" cy="170675"/>
          </a:xfrm>
          <a:custGeom>
            <a:avLst/>
            <a:gdLst>
              <a:gd name="connsiteX0" fmla="*/ 0 w 1637881"/>
              <a:gd name="connsiteY0" fmla="*/ 20097 h 150725"/>
              <a:gd name="connsiteX1" fmla="*/ 1637881 w 1637881"/>
              <a:gd name="connsiteY1" fmla="*/ 0 h 150725"/>
              <a:gd name="connsiteX2" fmla="*/ 1617784 w 1637881"/>
              <a:gd name="connsiteY2" fmla="*/ 70339 h 150725"/>
              <a:gd name="connsiteX3" fmla="*/ 1507252 w 1637881"/>
              <a:gd name="connsiteY3" fmla="*/ 70339 h 150725"/>
              <a:gd name="connsiteX4" fmla="*/ 1386672 w 1637881"/>
              <a:gd name="connsiteY4" fmla="*/ 70339 h 150725"/>
              <a:gd name="connsiteX5" fmla="*/ 1286189 w 1637881"/>
              <a:gd name="connsiteY5" fmla="*/ 80387 h 150725"/>
              <a:gd name="connsiteX6" fmla="*/ 1105318 w 1637881"/>
              <a:gd name="connsiteY6" fmla="*/ 70339 h 150725"/>
              <a:gd name="connsiteX7" fmla="*/ 612949 w 1637881"/>
              <a:gd name="connsiteY7" fmla="*/ 80387 h 150725"/>
              <a:gd name="connsiteX8" fmla="*/ 321547 w 1637881"/>
              <a:gd name="connsiteY8" fmla="*/ 130629 h 150725"/>
              <a:gd name="connsiteX9" fmla="*/ 180870 w 1637881"/>
              <a:gd name="connsiteY9" fmla="*/ 150725 h 150725"/>
              <a:gd name="connsiteX10" fmla="*/ 70338 w 1637881"/>
              <a:gd name="connsiteY10" fmla="*/ 80387 h 150725"/>
              <a:gd name="connsiteX11" fmla="*/ 0 w 1637881"/>
              <a:gd name="connsiteY11" fmla="*/ 20097 h 15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7881" h="150725">
                <a:moveTo>
                  <a:pt x="0" y="20097"/>
                </a:moveTo>
                <a:lnTo>
                  <a:pt x="1637881" y="0"/>
                </a:lnTo>
                <a:lnTo>
                  <a:pt x="1617784" y="70339"/>
                </a:lnTo>
                <a:lnTo>
                  <a:pt x="1507252" y="70339"/>
                </a:lnTo>
                <a:lnTo>
                  <a:pt x="1386672" y="70339"/>
                </a:lnTo>
                <a:lnTo>
                  <a:pt x="1286189" y="80387"/>
                </a:lnTo>
                <a:lnTo>
                  <a:pt x="1105318" y="70339"/>
                </a:lnTo>
                <a:lnTo>
                  <a:pt x="612949" y="80387"/>
                </a:lnTo>
                <a:lnTo>
                  <a:pt x="321547" y="130629"/>
                </a:lnTo>
                <a:lnTo>
                  <a:pt x="180870" y="150725"/>
                </a:lnTo>
                <a:lnTo>
                  <a:pt x="70338" y="80387"/>
                </a:lnTo>
                <a:lnTo>
                  <a:pt x="0" y="2009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Freeform 118"/>
          <p:cNvSpPr/>
          <p:nvPr/>
        </p:nvSpPr>
        <p:spPr>
          <a:xfrm>
            <a:off x="6381946" y="4628561"/>
            <a:ext cx="1715679" cy="518474"/>
          </a:xfrm>
          <a:custGeom>
            <a:avLst/>
            <a:gdLst>
              <a:gd name="connsiteX0" fmla="*/ 0 w 1715679"/>
              <a:gd name="connsiteY0" fmla="*/ 499620 h 518474"/>
              <a:gd name="connsiteX1" fmla="*/ 282805 w 1715679"/>
              <a:gd name="connsiteY1" fmla="*/ 18853 h 518474"/>
              <a:gd name="connsiteX2" fmla="*/ 1583703 w 1715679"/>
              <a:gd name="connsiteY2" fmla="*/ 0 h 518474"/>
              <a:gd name="connsiteX3" fmla="*/ 1715679 w 1715679"/>
              <a:gd name="connsiteY3" fmla="*/ 197963 h 518474"/>
              <a:gd name="connsiteX4" fmla="*/ 1611984 w 1715679"/>
              <a:gd name="connsiteY4" fmla="*/ 282804 h 518474"/>
              <a:gd name="connsiteX5" fmla="*/ 1442301 w 1715679"/>
              <a:gd name="connsiteY5" fmla="*/ 320511 h 518474"/>
              <a:gd name="connsiteX6" fmla="*/ 1046376 w 1715679"/>
              <a:gd name="connsiteY6" fmla="*/ 320511 h 518474"/>
              <a:gd name="connsiteX7" fmla="*/ 772998 w 1715679"/>
              <a:gd name="connsiteY7" fmla="*/ 329938 h 518474"/>
              <a:gd name="connsiteX8" fmla="*/ 471341 w 1715679"/>
              <a:gd name="connsiteY8" fmla="*/ 348792 h 518474"/>
              <a:gd name="connsiteX9" fmla="*/ 320512 w 1715679"/>
              <a:gd name="connsiteY9" fmla="*/ 414779 h 518474"/>
              <a:gd name="connsiteX10" fmla="*/ 207390 w 1715679"/>
              <a:gd name="connsiteY10" fmla="*/ 433633 h 518474"/>
              <a:gd name="connsiteX11" fmla="*/ 131976 w 1715679"/>
              <a:gd name="connsiteY11" fmla="*/ 518474 h 518474"/>
              <a:gd name="connsiteX12" fmla="*/ 0 w 1715679"/>
              <a:gd name="connsiteY12" fmla="*/ 499620 h 51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5679" h="518474">
                <a:moveTo>
                  <a:pt x="0" y="499620"/>
                </a:moveTo>
                <a:lnTo>
                  <a:pt x="282805" y="18853"/>
                </a:lnTo>
                <a:lnTo>
                  <a:pt x="1583703" y="0"/>
                </a:lnTo>
                <a:lnTo>
                  <a:pt x="1715679" y="197963"/>
                </a:lnTo>
                <a:lnTo>
                  <a:pt x="1611984" y="282804"/>
                </a:lnTo>
                <a:lnTo>
                  <a:pt x="1442301" y="320511"/>
                </a:lnTo>
                <a:lnTo>
                  <a:pt x="1046376" y="320511"/>
                </a:lnTo>
                <a:lnTo>
                  <a:pt x="772998" y="329938"/>
                </a:lnTo>
                <a:lnTo>
                  <a:pt x="471341" y="348792"/>
                </a:lnTo>
                <a:lnTo>
                  <a:pt x="320512" y="414779"/>
                </a:lnTo>
                <a:lnTo>
                  <a:pt x="207390" y="433633"/>
                </a:lnTo>
                <a:lnTo>
                  <a:pt x="131976" y="518474"/>
                </a:lnTo>
                <a:lnTo>
                  <a:pt x="0" y="49962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Freeform 116"/>
          <p:cNvSpPr/>
          <p:nvPr/>
        </p:nvSpPr>
        <p:spPr>
          <a:xfrm>
            <a:off x="1135464" y="4994031"/>
            <a:ext cx="251209" cy="120580"/>
          </a:xfrm>
          <a:custGeom>
            <a:avLst/>
            <a:gdLst>
              <a:gd name="connsiteX0" fmla="*/ 0 w 251209"/>
              <a:gd name="connsiteY0" fmla="*/ 0 h 120580"/>
              <a:gd name="connsiteX1" fmla="*/ 251209 w 251209"/>
              <a:gd name="connsiteY1" fmla="*/ 20096 h 120580"/>
              <a:gd name="connsiteX2" fmla="*/ 241160 w 251209"/>
              <a:gd name="connsiteY2" fmla="*/ 90435 h 120580"/>
              <a:gd name="connsiteX3" fmla="*/ 231112 w 251209"/>
              <a:gd name="connsiteY3" fmla="*/ 120580 h 120580"/>
              <a:gd name="connsiteX4" fmla="*/ 140677 w 251209"/>
              <a:gd name="connsiteY4" fmla="*/ 120580 h 120580"/>
              <a:gd name="connsiteX5" fmla="*/ 140677 w 251209"/>
              <a:gd name="connsiteY5" fmla="*/ 120580 h 120580"/>
              <a:gd name="connsiteX6" fmla="*/ 0 w 251209"/>
              <a:gd name="connsiteY6" fmla="*/ 0 h 12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209" h="120580">
                <a:moveTo>
                  <a:pt x="0" y="0"/>
                </a:moveTo>
                <a:lnTo>
                  <a:pt x="251209" y="20096"/>
                </a:lnTo>
                <a:lnTo>
                  <a:pt x="241160" y="90435"/>
                </a:lnTo>
                <a:lnTo>
                  <a:pt x="231112" y="120580"/>
                </a:lnTo>
                <a:lnTo>
                  <a:pt x="140677" y="120580"/>
                </a:lnTo>
                <a:lnTo>
                  <a:pt x="140677" y="1205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Freeform 114"/>
          <p:cNvSpPr/>
          <p:nvPr/>
        </p:nvSpPr>
        <p:spPr>
          <a:xfrm>
            <a:off x="2733151" y="5081366"/>
            <a:ext cx="496833" cy="194020"/>
          </a:xfrm>
          <a:custGeom>
            <a:avLst/>
            <a:gdLst>
              <a:gd name="connsiteX0" fmla="*/ 472272 w 472272"/>
              <a:gd name="connsiteY0" fmla="*/ 0 h 200967"/>
              <a:gd name="connsiteX1" fmla="*/ 0 w 472272"/>
              <a:gd name="connsiteY1" fmla="*/ 0 h 200967"/>
              <a:gd name="connsiteX2" fmla="*/ 60290 w 472272"/>
              <a:gd name="connsiteY2" fmla="*/ 60290 h 200967"/>
              <a:gd name="connsiteX3" fmla="*/ 90435 w 472272"/>
              <a:gd name="connsiteY3" fmla="*/ 180870 h 200967"/>
              <a:gd name="connsiteX4" fmla="*/ 281353 w 472272"/>
              <a:gd name="connsiteY4" fmla="*/ 200967 h 200967"/>
              <a:gd name="connsiteX5" fmla="*/ 422030 w 472272"/>
              <a:gd name="connsiteY5" fmla="*/ 170822 h 200967"/>
              <a:gd name="connsiteX6" fmla="*/ 472272 w 472272"/>
              <a:gd name="connsiteY6" fmla="*/ 0 h 20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272" h="200967">
                <a:moveTo>
                  <a:pt x="472272" y="0"/>
                </a:moveTo>
                <a:lnTo>
                  <a:pt x="0" y="0"/>
                </a:lnTo>
                <a:lnTo>
                  <a:pt x="60290" y="60290"/>
                </a:lnTo>
                <a:lnTo>
                  <a:pt x="90435" y="180870"/>
                </a:lnTo>
                <a:lnTo>
                  <a:pt x="281353" y="200967"/>
                </a:lnTo>
                <a:lnTo>
                  <a:pt x="422030" y="170822"/>
                </a:lnTo>
                <a:lnTo>
                  <a:pt x="472272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316675" y="4678401"/>
            <a:ext cx="267648" cy="352926"/>
            <a:chOff x="2543749" y="2845717"/>
            <a:chExt cx="286748" cy="387502"/>
          </a:xfrm>
        </p:grpSpPr>
        <p:sp>
          <p:nvSpPr>
            <p:cNvPr id="20" name="Freeform 19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20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 flipH="1">
            <a:off x="6081651" y="4045841"/>
            <a:ext cx="539768" cy="1089248"/>
            <a:chOff x="2286542" y="1287047"/>
            <a:chExt cx="480060" cy="1075150"/>
          </a:xfrm>
        </p:grpSpPr>
        <p:sp>
          <p:nvSpPr>
            <p:cNvPr id="24" name="Freeform 23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24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976121" y="4156665"/>
            <a:ext cx="684745" cy="924701"/>
            <a:chOff x="3261344" y="1431456"/>
            <a:chExt cx="733610" cy="1015293"/>
          </a:xfrm>
        </p:grpSpPr>
        <p:sp>
          <p:nvSpPr>
            <p:cNvPr id="27" name="Freeform 26"/>
            <p:cNvSpPr/>
            <p:nvPr/>
          </p:nvSpPr>
          <p:spPr>
            <a:xfrm>
              <a:off x="3557593" y="1949366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 27"/>
            <p:cNvSpPr/>
            <p:nvPr/>
          </p:nvSpPr>
          <p:spPr>
            <a:xfrm rot="1715800" flipH="1">
              <a:off x="3261344" y="1431456"/>
              <a:ext cx="73361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639729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Freeform 60"/>
          <p:cNvSpPr/>
          <p:nvPr/>
        </p:nvSpPr>
        <p:spPr>
          <a:xfrm>
            <a:off x="311499" y="3647551"/>
            <a:ext cx="8350180" cy="1627833"/>
          </a:xfrm>
          <a:custGeom>
            <a:avLst/>
            <a:gdLst>
              <a:gd name="connsiteX0" fmla="*/ 0 w 8119068"/>
              <a:gd name="connsiteY0" fmla="*/ 392246 h 1648290"/>
              <a:gd name="connsiteX1" fmla="*/ 20097 w 8119068"/>
              <a:gd name="connsiteY1" fmla="*/ 472632 h 1648290"/>
              <a:gd name="connsiteX2" fmla="*/ 40193 w 8119068"/>
              <a:gd name="connsiteY2" fmla="*/ 502778 h 1648290"/>
              <a:gd name="connsiteX3" fmla="*/ 90435 w 8119068"/>
              <a:gd name="connsiteY3" fmla="*/ 573116 h 1648290"/>
              <a:gd name="connsiteX4" fmla="*/ 120580 w 8119068"/>
              <a:gd name="connsiteY4" fmla="*/ 633406 h 1648290"/>
              <a:gd name="connsiteX5" fmla="*/ 190919 w 8119068"/>
              <a:gd name="connsiteY5" fmla="*/ 743938 h 1648290"/>
              <a:gd name="connsiteX6" fmla="*/ 221064 w 8119068"/>
              <a:gd name="connsiteY6" fmla="*/ 764035 h 1648290"/>
              <a:gd name="connsiteX7" fmla="*/ 241160 w 8119068"/>
              <a:gd name="connsiteY7" fmla="*/ 794180 h 1648290"/>
              <a:gd name="connsiteX8" fmla="*/ 251209 w 8119068"/>
              <a:gd name="connsiteY8" fmla="*/ 824325 h 1648290"/>
              <a:gd name="connsiteX9" fmla="*/ 281354 w 8119068"/>
              <a:gd name="connsiteY9" fmla="*/ 844421 h 1648290"/>
              <a:gd name="connsiteX10" fmla="*/ 321547 w 8119068"/>
              <a:gd name="connsiteY10" fmla="*/ 874567 h 1648290"/>
              <a:gd name="connsiteX11" fmla="*/ 351692 w 8119068"/>
              <a:gd name="connsiteY11" fmla="*/ 904712 h 1648290"/>
              <a:gd name="connsiteX12" fmla="*/ 422031 w 8119068"/>
              <a:gd name="connsiteY12" fmla="*/ 944905 h 1648290"/>
              <a:gd name="connsiteX13" fmla="*/ 442127 w 8119068"/>
              <a:gd name="connsiteY13" fmla="*/ 995147 h 1648290"/>
              <a:gd name="connsiteX14" fmla="*/ 502417 w 8119068"/>
              <a:gd name="connsiteY14" fmla="*/ 1055437 h 1648290"/>
              <a:gd name="connsiteX15" fmla="*/ 532563 w 8119068"/>
              <a:gd name="connsiteY15" fmla="*/ 1115727 h 1648290"/>
              <a:gd name="connsiteX16" fmla="*/ 562708 w 8119068"/>
              <a:gd name="connsiteY16" fmla="*/ 1135824 h 1648290"/>
              <a:gd name="connsiteX17" fmla="*/ 572756 w 8119068"/>
              <a:gd name="connsiteY17" fmla="*/ 1165969 h 1648290"/>
              <a:gd name="connsiteX18" fmla="*/ 622998 w 8119068"/>
              <a:gd name="connsiteY18" fmla="*/ 1226259 h 1648290"/>
              <a:gd name="connsiteX19" fmla="*/ 633046 w 8119068"/>
              <a:gd name="connsiteY19" fmla="*/ 1256404 h 1648290"/>
              <a:gd name="connsiteX20" fmla="*/ 763675 w 8119068"/>
              <a:gd name="connsiteY20" fmla="*/ 1326742 h 1648290"/>
              <a:gd name="connsiteX21" fmla="*/ 783771 w 8119068"/>
              <a:gd name="connsiteY21" fmla="*/ 1356887 h 1648290"/>
              <a:gd name="connsiteX22" fmla="*/ 844061 w 8119068"/>
              <a:gd name="connsiteY22" fmla="*/ 1397081 h 1648290"/>
              <a:gd name="connsiteX23" fmla="*/ 854110 w 8119068"/>
              <a:gd name="connsiteY23" fmla="*/ 1427226 h 1648290"/>
              <a:gd name="connsiteX24" fmla="*/ 904352 w 8119068"/>
              <a:gd name="connsiteY24" fmla="*/ 1477468 h 1648290"/>
              <a:gd name="connsiteX25" fmla="*/ 954593 w 8119068"/>
              <a:gd name="connsiteY25" fmla="*/ 1487516 h 1648290"/>
              <a:gd name="connsiteX26" fmla="*/ 1034980 w 8119068"/>
              <a:gd name="connsiteY26" fmla="*/ 1477468 h 1648290"/>
              <a:gd name="connsiteX27" fmla="*/ 1045028 w 8119068"/>
              <a:gd name="connsiteY27" fmla="*/ 1427226 h 1648290"/>
              <a:gd name="connsiteX28" fmla="*/ 1055077 w 8119068"/>
              <a:gd name="connsiteY28" fmla="*/ 1346839 h 1648290"/>
              <a:gd name="connsiteX29" fmla="*/ 1225899 w 8119068"/>
              <a:gd name="connsiteY29" fmla="*/ 1376984 h 1648290"/>
              <a:gd name="connsiteX30" fmla="*/ 1778558 w 8119068"/>
              <a:gd name="connsiteY30" fmla="*/ 1387032 h 1648290"/>
              <a:gd name="connsiteX31" fmla="*/ 1979525 w 8119068"/>
              <a:gd name="connsiteY31" fmla="*/ 1397081 h 1648290"/>
              <a:gd name="connsiteX32" fmla="*/ 2080009 w 8119068"/>
              <a:gd name="connsiteY32" fmla="*/ 1376984 h 1648290"/>
              <a:gd name="connsiteX33" fmla="*/ 2250831 w 8119068"/>
              <a:gd name="connsiteY33" fmla="*/ 1366936 h 1648290"/>
              <a:gd name="connsiteX34" fmla="*/ 2291024 w 8119068"/>
              <a:gd name="connsiteY34" fmla="*/ 1376984 h 1648290"/>
              <a:gd name="connsiteX35" fmla="*/ 2301072 w 8119068"/>
              <a:gd name="connsiteY35" fmla="*/ 1407129 h 1648290"/>
              <a:gd name="connsiteX36" fmla="*/ 2331217 w 8119068"/>
              <a:gd name="connsiteY36" fmla="*/ 1427226 h 1648290"/>
              <a:gd name="connsiteX37" fmla="*/ 2391508 w 8119068"/>
              <a:gd name="connsiteY37" fmla="*/ 1527709 h 1648290"/>
              <a:gd name="connsiteX38" fmla="*/ 2421653 w 8119068"/>
              <a:gd name="connsiteY38" fmla="*/ 1537758 h 1648290"/>
              <a:gd name="connsiteX39" fmla="*/ 2431701 w 8119068"/>
              <a:gd name="connsiteY39" fmla="*/ 1577951 h 1648290"/>
              <a:gd name="connsiteX40" fmla="*/ 2451798 w 8119068"/>
              <a:gd name="connsiteY40" fmla="*/ 1608096 h 1648290"/>
              <a:gd name="connsiteX41" fmla="*/ 2522136 w 8119068"/>
              <a:gd name="connsiteY41" fmla="*/ 1638241 h 1648290"/>
              <a:gd name="connsiteX42" fmla="*/ 2592475 w 8119068"/>
              <a:gd name="connsiteY42" fmla="*/ 1648290 h 1648290"/>
              <a:gd name="connsiteX43" fmla="*/ 2743200 w 8119068"/>
              <a:gd name="connsiteY43" fmla="*/ 1638241 h 1648290"/>
              <a:gd name="connsiteX44" fmla="*/ 2783393 w 8119068"/>
              <a:gd name="connsiteY44" fmla="*/ 1547806 h 1648290"/>
              <a:gd name="connsiteX45" fmla="*/ 2813538 w 8119068"/>
              <a:gd name="connsiteY45" fmla="*/ 1527709 h 1648290"/>
              <a:gd name="connsiteX46" fmla="*/ 2823587 w 8119068"/>
              <a:gd name="connsiteY46" fmla="*/ 1497564 h 1648290"/>
              <a:gd name="connsiteX47" fmla="*/ 2873828 w 8119068"/>
              <a:gd name="connsiteY47" fmla="*/ 1437274 h 1648290"/>
              <a:gd name="connsiteX48" fmla="*/ 3135086 w 8119068"/>
              <a:gd name="connsiteY48" fmla="*/ 1447323 h 1648290"/>
              <a:gd name="connsiteX49" fmla="*/ 3386294 w 8119068"/>
              <a:gd name="connsiteY49" fmla="*/ 1467419 h 1648290"/>
              <a:gd name="connsiteX50" fmla="*/ 3486778 w 8119068"/>
              <a:gd name="connsiteY50" fmla="*/ 1437274 h 1648290"/>
              <a:gd name="connsiteX51" fmla="*/ 3547068 w 8119068"/>
              <a:gd name="connsiteY51" fmla="*/ 1417178 h 1648290"/>
              <a:gd name="connsiteX52" fmla="*/ 3617406 w 8119068"/>
              <a:gd name="connsiteY52" fmla="*/ 1387032 h 1648290"/>
              <a:gd name="connsiteX53" fmla="*/ 3647552 w 8119068"/>
              <a:gd name="connsiteY53" fmla="*/ 1366936 h 1648290"/>
              <a:gd name="connsiteX54" fmla="*/ 3697793 w 8119068"/>
              <a:gd name="connsiteY54" fmla="*/ 1356887 h 1648290"/>
              <a:gd name="connsiteX55" fmla="*/ 3798277 w 8119068"/>
              <a:gd name="connsiteY55" fmla="*/ 1316694 h 1648290"/>
              <a:gd name="connsiteX56" fmla="*/ 3828422 w 8119068"/>
              <a:gd name="connsiteY56" fmla="*/ 1296597 h 1648290"/>
              <a:gd name="connsiteX57" fmla="*/ 4059534 w 8119068"/>
              <a:gd name="connsiteY57" fmla="*/ 1306646 h 1648290"/>
              <a:gd name="connsiteX58" fmla="*/ 4230356 w 8119068"/>
              <a:gd name="connsiteY58" fmla="*/ 1326742 h 1648290"/>
              <a:gd name="connsiteX59" fmla="*/ 4300694 w 8119068"/>
              <a:gd name="connsiteY59" fmla="*/ 1336791 h 1648290"/>
              <a:gd name="connsiteX60" fmla="*/ 4381081 w 8119068"/>
              <a:gd name="connsiteY60" fmla="*/ 1356887 h 1648290"/>
              <a:gd name="connsiteX61" fmla="*/ 4441371 w 8119068"/>
              <a:gd name="connsiteY61" fmla="*/ 1407129 h 1648290"/>
              <a:gd name="connsiteX62" fmla="*/ 4481565 w 8119068"/>
              <a:gd name="connsiteY62" fmla="*/ 1437274 h 1648290"/>
              <a:gd name="connsiteX63" fmla="*/ 4491613 w 8119068"/>
              <a:gd name="connsiteY63" fmla="*/ 1467419 h 1648290"/>
              <a:gd name="connsiteX64" fmla="*/ 4551903 w 8119068"/>
              <a:gd name="connsiteY64" fmla="*/ 1497564 h 1648290"/>
              <a:gd name="connsiteX65" fmla="*/ 4612193 w 8119068"/>
              <a:gd name="connsiteY65" fmla="*/ 1557854 h 1648290"/>
              <a:gd name="connsiteX66" fmla="*/ 4833257 w 8119068"/>
              <a:gd name="connsiteY66" fmla="*/ 1537758 h 1648290"/>
              <a:gd name="connsiteX67" fmla="*/ 4953837 w 8119068"/>
              <a:gd name="connsiteY67" fmla="*/ 1517661 h 1648290"/>
              <a:gd name="connsiteX68" fmla="*/ 4983982 w 8119068"/>
              <a:gd name="connsiteY68" fmla="*/ 1507613 h 1648290"/>
              <a:gd name="connsiteX69" fmla="*/ 5586883 w 8119068"/>
              <a:gd name="connsiteY69" fmla="*/ 1487516 h 1648290"/>
              <a:gd name="connsiteX70" fmla="*/ 5617028 w 8119068"/>
              <a:gd name="connsiteY70" fmla="*/ 1477468 h 1648290"/>
              <a:gd name="connsiteX71" fmla="*/ 5757705 w 8119068"/>
              <a:gd name="connsiteY71" fmla="*/ 1497564 h 1648290"/>
              <a:gd name="connsiteX72" fmla="*/ 5978769 w 8119068"/>
              <a:gd name="connsiteY72" fmla="*/ 1487516 h 1648290"/>
              <a:gd name="connsiteX73" fmla="*/ 6008914 w 8119068"/>
              <a:gd name="connsiteY73" fmla="*/ 1497564 h 1648290"/>
              <a:gd name="connsiteX74" fmla="*/ 6059156 w 8119068"/>
              <a:gd name="connsiteY74" fmla="*/ 1437274 h 1648290"/>
              <a:gd name="connsiteX75" fmla="*/ 6129494 w 8119068"/>
              <a:gd name="connsiteY75" fmla="*/ 1407129 h 1648290"/>
              <a:gd name="connsiteX76" fmla="*/ 6229978 w 8119068"/>
              <a:gd name="connsiteY76" fmla="*/ 1397081 h 1648290"/>
              <a:gd name="connsiteX77" fmla="*/ 6280220 w 8119068"/>
              <a:gd name="connsiteY77" fmla="*/ 1376984 h 1648290"/>
              <a:gd name="connsiteX78" fmla="*/ 6320413 w 8119068"/>
              <a:gd name="connsiteY78" fmla="*/ 1366936 h 1648290"/>
              <a:gd name="connsiteX79" fmla="*/ 6340510 w 8119068"/>
              <a:gd name="connsiteY79" fmla="*/ 1336791 h 1648290"/>
              <a:gd name="connsiteX80" fmla="*/ 6370655 w 8119068"/>
              <a:gd name="connsiteY80" fmla="*/ 1326742 h 1648290"/>
              <a:gd name="connsiteX81" fmla="*/ 6451042 w 8119068"/>
              <a:gd name="connsiteY81" fmla="*/ 1316694 h 1648290"/>
              <a:gd name="connsiteX82" fmla="*/ 7325248 w 8119068"/>
              <a:gd name="connsiteY82" fmla="*/ 1306646 h 1648290"/>
              <a:gd name="connsiteX83" fmla="*/ 7415683 w 8119068"/>
              <a:gd name="connsiteY83" fmla="*/ 1276501 h 1648290"/>
              <a:gd name="connsiteX84" fmla="*/ 7475974 w 8119068"/>
              <a:gd name="connsiteY84" fmla="*/ 1256404 h 1648290"/>
              <a:gd name="connsiteX85" fmla="*/ 7506119 w 8119068"/>
              <a:gd name="connsiteY85" fmla="*/ 1246356 h 1648290"/>
              <a:gd name="connsiteX86" fmla="*/ 7556360 w 8119068"/>
              <a:gd name="connsiteY86" fmla="*/ 1196114 h 1648290"/>
              <a:gd name="connsiteX87" fmla="*/ 7576457 w 8119068"/>
              <a:gd name="connsiteY87" fmla="*/ 1165969 h 1648290"/>
              <a:gd name="connsiteX88" fmla="*/ 7606602 w 8119068"/>
              <a:gd name="connsiteY88" fmla="*/ 1145872 h 1648290"/>
              <a:gd name="connsiteX89" fmla="*/ 7676941 w 8119068"/>
              <a:gd name="connsiteY89" fmla="*/ 1105679 h 1648290"/>
              <a:gd name="connsiteX90" fmla="*/ 7707086 w 8119068"/>
              <a:gd name="connsiteY90" fmla="*/ 1075534 h 1648290"/>
              <a:gd name="connsiteX91" fmla="*/ 7737231 w 8119068"/>
              <a:gd name="connsiteY91" fmla="*/ 1055437 h 1648290"/>
              <a:gd name="connsiteX92" fmla="*/ 7757327 w 8119068"/>
              <a:gd name="connsiteY92" fmla="*/ 1015243 h 1648290"/>
              <a:gd name="connsiteX93" fmla="*/ 7787472 w 8119068"/>
              <a:gd name="connsiteY93" fmla="*/ 985098 h 1648290"/>
              <a:gd name="connsiteX94" fmla="*/ 7817617 w 8119068"/>
              <a:gd name="connsiteY94" fmla="*/ 944905 h 1648290"/>
              <a:gd name="connsiteX95" fmla="*/ 7827666 w 8119068"/>
              <a:gd name="connsiteY95" fmla="*/ 894663 h 1648290"/>
              <a:gd name="connsiteX96" fmla="*/ 7837714 w 8119068"/>
              <a:gd name="connsiteY96" fmla="*/ 864518 h 1648290"/>
              <a:gd name="connsiteX97" fmla="*/ 7847763 w 8119068"/>
              <a:gd name="connsiteY97" fmla="*/ 723841 h 1648290"/>
              <a:gd name="connsiteX98" fmla="*/ 7867859 w 8119068"/>
              <a:gd name="connsiteY98" fmla="*/ 683648 h 1648290"/>
              <a:gd name="connsiteX99" fmla="*/ 7877908 w 8119068"/>
              <a:gd name="connsiteY99" fmla="*/ 653503 h 1648290"/>
              <a:gd name="connsiteX100" fmla="*/ 7887956 w 8119068"/>
              <a:gd name="connsiteY100" fmla="*/ 522874 h 1648290"/>
              <a:gd name="connsiteX101" fmla="*/ 7908053 w 8119068"/>
              <a:gd name="connsiteY101" fmla="*/ 462584 h 1648290"/>
              <a:gd name="connsiteX102" fmla="*/ 7928149 w 8119068"/>
              <a:gd name="connsiteY102" fmla="*/ 402294 h 1648290"/>
              <a:gd name="connsiteX103" fmla="*/ 7938198 w 8119068"/>
              <a:gd name="connsiteY103" fmla="*/ 372149 h 1648290"/>
              <a:gd name="connsiteX104" fmla="*/ 7958294 w 8119068"/>
              <a:gd name="connsiteY104" fmla="*/ 342004 h 1648290"/>
              <a:gd name="connsiteX105" fmla="*/ 7988439 w 8119068"/>
              <a:gd name="connsiteY105" fmla="*/ 231472 h 1648290"/>
              <a:gd name="connsiteX106" fmla="*/ 8008536 w 8119068"/>
              <a:gd name="connsiteY106" fmla="*/ 191279 h 1648290"/>
              <a:gd name="connsiteX107" fmla="*/ 8018585 w 8119068"/>
              <a:gd name="connsiteY107" fmla="*/ 161134 h 1648290"/>
              <a:gd name="connsiteX108" fmla="*/ 8038681 w 8119068"/>
              <a:gd name="connsiteY108" fmla="*/ 70698 h 1648290"/>
              <a:gd name="connsiteX109" fmla="*/ 8109020 w 8119068"/>
              <a:gd name="connsiteY109" fmla="*/ 360 h 1648290"/>
              <a:gd name="connsiteX110" fmla="*/ 8119068 w 8119068"/>
              <a:gd name="connsiteY110" fmla="*/ 360 h 164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8119068" h="1648290">
                <a:moveTo>
                  <a:pt x="0" y="392246"/>
                </a:moveTo>
                <a:cubicBezTo>
                  <a:pt x="3823" y="411363"/>
                  <a:pt x="9796" y="452029"/>
                  <a:pt x="20097" y="472632"/>
                </a:cubicBezTo>
                <a:cubicBezTo>
                  <a:pt x="25498" y="483434"/>
                  <a:pt x="33174" y="492951"/>
                  <a:pt x="40193" y="502778"/>
                </a:cubicBezTo>
                <a:cubicBezTo>
                  <a:pt x="102542" y="590068"/>
                  <a:pt x="43051" y="502041"/>
                  <a:pt x="90435" y="573116"/>
                </a:cubicBezTo>
                <a:cubicBezTo>
                  <a:pt x="110809" y="634241"/>
                  <a:pt x="87188" y="572188"/>
                  <a:pt x="120580" y="633406"/>
                </a:cubicBezTo>
                <a:cubicBezTo>
                  <a:pt x="156852" y="699905"/>
                  <a:pt x="144465" y="705226"/>
                  <a:pt x="190919" y="743938"/>
                </a:cubicBezTo>
                <a:cubicBezTo>
                  <a:pt x="200197" y="751669"/>
                  <a:pt x="211016" y="757336"/>
                  <a:pt x="221064" y="764035"/>
                </a:cubicBezTo>
                <a:cubicBezTo>
                  <a:pt x="227763" y="774083"/>
                  <a:pt x="235759" y="783378"/>
                  <a:pt x="241160" y="794180"/>
                </a:cubicBezTo>
                <a:cubicBezTo>
                  <a:pt x="245897" y="803654"/>
                  <a:pt x="244592" y="816054"/>
                  <a:pt x="251209" y="824325"/>
                </a:cubicBezTo>
                <a:cubicBezTo>
                  <a:pt x="258753" y="833755"/>
                  <a:pt x="271527" y="837402"/>
                  <a:pt x="281354" y="844421"/>
                </a:cubicBezTo>
                <a:cubicBezTo>
                  <a:pt x="294982" y="854155"/>
                  <a:pt x="308832" y="863668"/>
                  <a:pt x="321547" y="874567"/>
                </a:cubicBezTo>
                <a:cubicBezTo>
                  <a:pt x="332336" y="883815"/>
                  <a:pt x="340775" y="895615"/>
                  <a:pt x="351692" y="904712"/>
                </a:cubicBezTo>
                <a:cubicBezTo>
                  <a:pt x="372994" y="922464"/>
                  <a:pt x="397464" y="932621"/>
                  <a:pt x="422031" y="944905"/>
                </a:cubicBezTo>
                <a:cubicBezTo>
                  <a:pt x="428730" y="961652"/>
                  <a:pt x="431518" y="980560"/>
                  <a:pt x="442127" y="995147"/>
                </a:cubicBezTo>
                <a:cubicBezTo>
                  <a:pt x="458843" y="1018132"/>
                  <a:pt x="502417" y="1055437"/>
                  <a:pt x="502417" y="1055437"/>
                </a:cubicBezTo>
                <a:cubicBezTo>
                  <a:pt x="510590" y="1079955"/>
                  <a:pt x="513084" y="1096248"/>
                  <a:pt x="532563" y="1115727"/>
                </a:cubicBezTo>
                <a:cubicBezTo>
                  <a:pt x="541102" y="1124266"/>
                  <a:pt x="552660" y="1129125"/>
                  <a:pt x="562708" y="1135824"/>
                </a:cubicBezTo>
                <a:cubicBezTo>
                  <a:pt x="566057" y="1145872"/>
                  <a:pt x="568019" y="1156495"/>
                  <a:pt x="572756" y="1165969"/>
                </a:cubicBezTo>
                <a:cubicBezTo>
                  <a:pt x="586745" y="1193947"/>
                  <a:pt x="600776" y="1204037"/>
                  <a:pt x="622998" y="1226259"/>
                </a:cubicBezTo>
                <a:cubicBezTo>
                  <a:pt x="626347" y="1236307"/>
                  <a:pt x="627902" y="1247145"/>
                  <a:pt x="633046" y="1256404"/>
                </a:cubicBezTo>
                <a:cubicBezTo>
                  <a:pt x="679935" y="1340806"/>
                  <a:pt x="661952" y="1315440"/>
                  <a:pt x="763675" y="1326742"/>
                </a:cubicBezTo>
                <a:cubicBezTo>
                  <a:pt x="770374" y="1336790"/>
                  <a:pt x="774683" y="1348935"/>
                  <a:pt x="783771" y="1356887"/>
                </a:cubicBezTo>
                <a:cubicBezTo>
                  <a:pt x="801948" y="1372792"/>
                  <a:pt x="844061" y="1397081"/>
                  <a:pt x="844061" y="1397081"/>
                </a:cubicBezTo>
                <a:cubicBezTo>
                  <a:pt x="847411" y="1407129"/>
                  <a:pt x="849373" y="1417752"/>
                  <a:pt x="854110" y="1427226"/>
                </a:cubicBezTo>
                <a:cubicBezTo>
                  <a:pt x="865447" y="1449901"/>
                  <a:pt x="879616" y="1468192"/>
                  <a:pt x="904352" y="1477468"/>
                </a:cubicBezTo>
                <a:cubicBezTo>
                  <a:pt x="920343" y="1483465"/>
                  <a:pt x="937846" y="1484167"/>
                  <a:pt x="954593" y="1487516"/>
                </a:cubicBezTo>
                <a:cubicBezTo>
                  <a:pt x="981389" y="1484167"/>
                  <a:pt x="1012511" y="1492447"/>
                  <a:pt x="1034980" y="1477468"/>
                </a:cubicBezTo>
                <a:cubicBezTo>
                  <a:pt x="1049191" y="1467994"/>
                  <a:pt x="1042431" y="1444106"/>
                  <a:pt x="1045028" y="1427226"/>
                </a:cubicBezTo>
                <a:cubicBezTo>
                  <a:pt x="1049134" y="1400536"/>
                  <a:pt x="1051727" y="1373635"/>
                  <a:pt x="1055077" y="1346839"/>
                </a:cubicBezTo>
                <a:cubicBezTo>
                  <a:pt x="1121727" y="1391273"/>
                  <a:pt x="1083340" y="1372852"/>
                  <a:pt x="1225899" y="1376984"/>
                </a:cubicBezTo>
                <a:cubicBezTo>
                  <a:pt x="1410072" y="1382322"/>
                  <a:pt x="1594338" y="1383683"/>
                  <a:pt x="1778558" y="1387032"/>
                </a:cubicBezTo>
                <a:cubicBezTo>
                  <a:pt x="1845547" y="1390382"/>
                  <a:pt x="1912452" y="1397081"/>
                  <a:pt x="1979525" y="1397081"/>
                </a:cubicBezTo>
                <a:cubicBezTo>
                  <a:pt x="2219393" y="1397081"/>
                  <a:pt x="1956269" y="1389358"/>
                  <a:pt x="2080009" y="1376984"/>
                </a:cubicBezTo>
                <a:cubicBezTo>
                  <a:pt x="2136765" y="1371309"/>
                  <a:pt x="2193890" y="1370285"/>
                  <a:pt x="2250831" y="1366936"/>
                </a:cubicBezTo>
                <a:cubicBezTo>
                  <a:pt x="2264229" y="1370285"/>
                  <a:pt x="2280240" y="1368357"/>
                  <a:pt x="2291024" y="1376984"/>
                </a:cubicBezTo>
                <a:cubicBezTo>
                  <a:pt x="2299295" y="1383601"/>
                  <a:pt x="2294455" y="1398858"/>
                  <a:pt x="2301072" y="1407129"/>
                </a:cubicBezTo>
                <a:cubicBezTo>
                  <a:pt x="2308616" y="1416559"/>
                  <a:pt x="2321169" y="1420527"/>
                  <a:pt x="2331217" y="1427226"/>
                </a:cubicBezTo>
                <a:cubicBezTo>
                  <a:pt x="2341060" y="1446911"/>
                  <a:pt x="2376957" y="1522858"/>
                  <a:pt x="2391508" y="1527709"/>
                </a:cubicBezTo>
                <a:lnTo>
                  <a:pt x="2421653" y="1537758"/>
                </a:lnTo>
                <a:cubicBezTo>
                  <a:pt x="2425002" y="1551156"/>
                  <a:pt x="2426261" y="1565258"/>
                  <a:pt x="2431701" y="1577951"/>
                </a:cubicBezTo>
                <a:cubicBezTo>
                  <a:pt x="2436458" y="1589051"/>
                  <a:pt x="2443259" y="1599557"/>
                  <a:pt x="2451798" y="1608096"/>
                </a:cubicBezTo>
                <a:cubicBezTo>
                  <a:pt x="2472689" y="1628987"/>
                  <a:pt x="2493949" y="1633116"/>
                  <a:pt x="2522136" y="1638241"/>
                </a:cubicBezTo>
                <a:cubicBezTo>
                  <a:pt x="2545438" y="1642478"/>
                  <a:pt x="2569029" y="1644940"/>
                  <a:pt x="2592475" y="1648290"/>
                </a:cubicBezTo>
                <a:cubicBezTo>
                  <a:pt x="2642717" y="1644940"/>
                  <a:pt x="2694046" y="1649164"/>
                  <a:pt x="2743200" y="1638241"/>
                </a:cubicBezTo>
                <a:cubicBezTo>
                  <a:pt x="2787696" y="1628353"/>
                  <a:pt x="2771088" y="1572416"/>
                  <a:pt x="2783393" y="1547806"/>
                </a:cubicBezTo>
                <a:cubicBezTo>
                  <a:pt x="2788794" y="1537004"/>
                  <a:pt x="2803490" y="1534408"/>
                  <a:pt x="2813538" y="1527709"/>
                </a:cubicBezTo>
                <a:cubicBezTo>
                  <a:pt x="2816888" y="1517661"/>
                  <a:pt x="2818850" y="1507038"/>
                  <a:pt x="2823587" y="1497564"/>
                </a:cubicBezTo>
                <a:cubicBezTo>
                  <a:pt x="2837578" y="1469583"/>
                  <a:pt x="2851603" y="1459499"/>
                  <a:pt x="2873828" y="1437274"/>
                </a:cubicBezTo>
                <a:lnTo>
                  <a:pt x="3135086" y="1447323"/>
                </a:lnTo>
                <a:cubicBezTo>
                  <a:pt x="3363723" y="1456850"/>
                  <a:pt x="3286602" y="1434189"/>
                  <a:pt x="3386294" y="1467419"/>
                </a:cubicBezTo>
                <a:cubicBezTo>
                  <a:pt x="3468134" y="1451052"/>
                  <a:pt x="3405987" y="1466652"/>
                  <a:pt x="3486778" y="1437274"/>
                </a:cubicBezTo>
                <a:cubicBezTo>
                  <a:pt x="3506686" y="1430035"/>
                  <a:pt x="3547068" y="1417178"/>
                  <a:pt x="3547068" y="1417178"/>
                </a:cubicBezTo>
                <a:cubicBezTo>
                  <a:pt x="3622742" y="1366728"/>
                  <a:pt x="3526573" y="1425960"/>
                  <a:pt x="3617406" y="1387032"/>
                </a:cubicBezTo>
                <a:cubicBezTo>
                  <a:pt x="3628506" y="1382275"/>
                  <a:pt x="3636244" y="1371176"/>
                  <a:pt x="3647552" y="1366936"/>
                </a:cubicBezTo>
                <a:cubicBezTo>
                  <a:pt x="3663543" y="1360939"/>
                  <a:pt x="3681316" y="1361381"/>
                  <a:pt x="3697793" y="1356887"/>
                </a:cubicBezTo>
                <a:cubicBezTo>
                  <a:pt x="3737180" y="1346145"/>
                  <a:pt x="3763965" y="1336301"/>
                  <a:pt x="3798277" y="1316694"/>
                </a:cubicBezTo>
                <a:cubicBezTo>
                  <a:pt x="3808762" y="1310702"/>
                  <a:pt x="3818374" y="1303296"/>
                  <a:pt x="3828422" y="1296597"/>
                </a:cubicBezTo>
                <a:lnTo>
                  <a:pt x="4059534" y="1306646"/>
                </a:lnTo>
                <a:cubicBezTo>
                  <a:pt x="4081724" y="1308033"/>
                  <a:pt x="4204529" y="1323298"/>
                  <a:pt x="4230356" y="1326742"/>
                </a:cubicBezTo>
                <a:cubicBezTo>
                  <a:pt x="4253832" y="1329872"/>
                  <a:pt x="4277470" y="1332146"/>
                  <a:pt x="4300694" y="1336791"/>
                </a:cubicBezTo>
                <a:cubicBezTo>
                  <a:pt x="4327778" y="1342208"/>
                  <a:pt x="4381081" y="1356887"/>
                  <a:pt x="4381081" y="1356887"/>
                </a:cubicBezTo>
                <a:cubicBezTo>
                  <a:pt x="4447710" y="1401307"/>
                  <a:pt x="4373669" y="1349099"/>
                  <a:pt x="4441371" y="1407129"/>
                </a:cubicBezTo>
                <a:cubicBezTo>
                  <a:pt x="4454087" y="1418028"/>
                  <a:pt x="4468167" y="1427226"/>
                  <a:pt x="4481565" y="1437274"/>
                </a:cubicBezTo>
                <a:cubicBezTo>
                  <a:pt x="4484914" y="1447322"/>
                  <a:pt x="4484996" y="1459148"/>
                  <a:pt x="4491613" y="1467419"/>
                </a:cubicBezTo>
                <a:cubicBezTo>
                  <a:pt x="4505780" y="1485128"/>
                  <a:pt x="4532044" y="1490945"/>
                  <a:pt x="4551903" y="1497564"/>
                </a:cubicBezTo>
                <a:cubicBezTo>
                  <a:pt x="4572000" y="1517661"/>
                  <a:pt x="4583913" y="1560682"/>
                  <a:pt x="4612193" y="1557854"/>
                </a:cubicBezTo>
                <a:cubicBezTo>
                  <a:pt x="4752809" y="1543793"/>
                  <a:pt x="4679132" y="1550601"/>
                  <a:pt x="4833257" y="1537758"/>
                </a:cubicBezTo>
                <a:cubicBezTo>
                  <a:pt x="4903926" y="1514200"/>
                  <a:pt x="4819227" y="1540095"/>
                  <a:pt x="4953837" y="1517661"/>
                </a:cubicBezTo>
                <a:cubicBezTo>
                  <a:pt x="4964285" y="1515920"/>
                  <a:pt x="4973497" y="1509111"/>
                  <a:pt x="4983982" y="1507613"/>
                </a:cubicBezTo>
                <a:cubicBezTo>
                  <a:pt x="5141759" y="1485073"/>
                  <a:pt x="5573292" y="1487793"/>
                  <a:pt x="5586883" y="1487516"/>
                </a:cubicBezTo>
                <a:cubicBezTo>
                  <a:pt x="5596931" y="1484167"/>
                  <a:pt x="5606454" y="1476846"/>
                  <a:pt x="5617028" y="1477468"/>
                </a:cubicBezTo>
                <a:cubicBezTo>
                  <a:pt x="5664315" y="1480249"/>
                  <a:pt x="5757705" y="1497564"/>
                  <a:pt x="5757705" y="1497564"/>
                </a:cubicBezTo>
                <a:cubicBezTo>
                  <a:pt x="5831393" y="1494215"/>
                  <a:pt x="5905005" y="1487516"/>
                  <a:pt x="5978769" y="1487516"/>
                </a:cubicBezTo>
                <a:cubicBezTo>
                  <a:pt x="5989361" y="1487516"/>
                  <a:pt x="5998866" y="1500913"/>
                  <a:pt x="6008914" y="1497564"/>
                </a:cubicBezTo>
                <a:cubicBezTo>
                  <a:pt x="6033606" y="1489333"/>
                  <a:pt x="6043068" y="1453362"/>
                  <a:pt x="6059156" y="1437274"/>
                </a:cubicBezTo>
                <a:cubicBezTo>
                  <a:pt x="6078924" y="1417506"/>
                  <a:pt x="6102592" y="1410972"/>
                  <a:pt x="6129494" y="1407129"/>
                </a:cubicBezTo>
                <a:cubicBezTo>
                  <a:pt x="6162817" y="1402368"/>
                  <a:pt x="6196483" y="1400430"/>
                  <a:pt x="6229978" y="1397081"/>
                </a:cubicBezTo>
                <a:cubicBezTo>
                  <a:pt x="6246725" y="1390382"/>
                  <a:pt x="6263108" y="1382688"/>
                  <a:pt x="6280220" y="1376984"/>
                </a:cubicBezTo>
                <a:cubicBezTo>
                  <a:pt x="6293321" y="1372617"/>
                  <a:pt x="6308922" y="1374596"/>
                  <a:pt x="6320413" y="1366936"/>
                </a:cubicBezTo>
                <a:cubicBezTo>
                  <a:pt x="6330461" y="1360237"/>
                  <a:pt x="6331080" y="1344335"/>
                  <a:pt x="6340510" y="1336791"/>
                </a:cubicBezTo>
                <a:cubicBezTo>
                  <a:pt x="6348781" y="1330174"/>
                  <a:pt x="6360234" y="1328637"/>
                  <a:pt x="6370655" y="1326742"/>
                </a:cubicBezTo>
                <a:cubicBezTo>
                  <a:pt x="6397224" y="1321911"/>
                  <a:pt x="6424044" y="1317262"/>
                  <a:pt x="6451042" y="1316694"/>
                </a:cubicBezTo>
                <a:lnTo>
                  <a:pt x="7325248" y="1306646"/>
                </a:lnTo>
                <a:cubicBezTo>
                  <a:pt x="7398942" y="1269799"/>
                  <a:pt x="7329975" y="1299876"/>
                  <a:pt x="7415683" y="1276501"/>
                </a:cubicBezTo>
                <a:cubicBezTo>
                  <a:pt x="7436121" y="1270927"/>
                  <a:pt x="7455877" y="1263103"/>
                  <a:pt x="7475974" y="1256404"/>
                </a:cubicBezTo>
                <a:lnTo>
                  <a:pt x="7506119" y="1246356"/>
                </a:lnTo>
                <a:cubicBezTo>
                  <a:pt x="7559704" y="1165974"/>
                  <a:pt x="7489377" y="1263096"/>
                  <a:pt x="7556360" y="1196114"/>
                </a:cubicBezTo>
                <a:cubicBezTo>
                  <a:pt x="7564900" y="1187575"/>
                  <a:pt x="7567918" y="1174508"/>
                  <a:pt x="7576457" y="1165969"/>
                </a:cubicBezTo>
                <a:cubicBezTo>
                  <a:pt x="7584996" y="1157430"/>
                  <a:pt x="7597324" y="1153603"/>
                  <a:pt x="7606602" y="1145872"/>
                </a:cubicBezTo>
                <a:cubicBezTo>
                  <a:pt x="7657915" y="1103111"/>
                  <a:pt x="7611880" y="1121944"/>
                  <a:pt x="7676941" y="1105679"/>
                </a:cubicBezTo>
                <a:cubicBezTo>
                  <a:pt x="7686989" y="1095631"/>
                  <a:pt x="7696169" y="1084631"/>
                  <a:pt x="7707086" y="1075534"/>
                </a:cubicBezTo>
                <a:cubicBezTo>
                  <a:pt x="7716364" y="1067803"/>
                  <a:pt x="7729500" y="1064715"/>
                  <a:pt x="7737231" y="1055437"/>
                </a:cubicBezTo>
                <a:cubicBezTo>
                  <a:pt x="7746820" y="1043929"/>
                  <a:pt x="7748621" y="1027432"/>
                  <a:pt x="7757327" y="1015243"/>
                </a:cubicBezTo>
                <a:cubicBezTo>
                  <a:pt x="7765587" y="1003679"/>
                  <a:pt x="7778224" y="995887"/>
                  <a:pt x="7787472" y="985098"/>
                </a:cubicBezTo>
                <a:cubicBezTo>
                  <a:pt x="7798371" y="972383"/>
                  <a:pt x="7807569" y="958303"/>
                  <a:pt x="7817617" y="944905"/>
                </a:cubicBezTo>
                <a:cubicBezTo>
                  <a:pt x="7820967" y="928158"/>
                  <a:pt x="7823524" y="911232"/>
                  <a:pt x="7827666" y="894663"/>
                </a:cubicBezTo>
                <a:cubicBezTo>
                  <a:pt x="7830235" y="884387"/>
                  <a:pt x="7836476" y="875037"/>
                  <a:pt x="7837714" y="864518"/>
                </a:cubicBezTo>
                <a:cubicBezTo>
                  <a:pt x="7843207" y="817828"/>
                  <a:pt x="7840034" y="770213"/>
                  <a:pt x="7847763" y="723841"/>
                </a:cubicBezTo>
                <a:cubicBezTo>
                  <a:pt x="7850226" y="709066"/>
                  <a:pt x="7861958" y="697416"/>
                  <a:pt x="7867859" y="683648"/>
                </a:cubicBezTo>
                <a:cubicBezTo>
                  <a:pt x="7872031" y="673912"/>
                  <a:pt x="7874558" y="663551"/>
                  <a:pt x="7877908" y="653503"/>
                </a:cubicBezTo>
                <a:cubicBezTo>
                  <a:pt x="7881257" y="609960"/>
                  <a:pt x="7881145" y="566011"/>
                  <a:pt x="7887956" y="522874"/>
                </a:cubicBezTo>
                <a:cubicBezTo>
                  <a:pt x="7891260" y="501949"/>
                  <a:pt x="7901354" y="482681"/>
                  <a:pt x="7908053" y="462584"/>
                </a:cubicBezTo>
                <a:lnTo>
                  <a:pt x="7928149" y="402294"/>
                </a:lnTo>
                <a:cubicBezTo>
                  <a:pt x="7931499" y="392246"/>
                  <a:pt x="7932323" y="380962"/>
                  <a:pt x="7938198" y="372149"/>
                </a:cubicBezTo>
                <a:cubicBezTo>
                  <a:pt x="7944897" y="362101"/>
                  <a:pt x="7953389" y="353040"/>
                  <a:pt x="7958294" y="342004"/>
                </a:cubicBezTo>
                <a:cubicBezTo>
                  <a:pt x="8005277" y="236292"/>
                  <a:pt x="7956915" y="326044"/>
                  <a:pt x="7988439" y="231472"/>
                </a:cubicBezTo>
                <a:cubicBezTo>
                  <a:pt x="7993176" y="217262"/>
                  <a:pt x="8002635" y="205047"/>
                  <a:pt x="8008536" y="191279"/>
                </a:cubicBezTo>
                <a:cubicBezTo>
                  <a:pt x="8012709" y="181544"/>
                  <a:pt x="8015235" y="171182"/>
                  <a:pt x="8018585" y="161134"/>
                </a:cubicBezTo>
                <a:cubicBezTo>
                  <a:pt x="8021311" y="144778"/>
                  <a:pt x="8026902" y="91900"/>
                  <a:pt x="8038681" y="70698"/>
                </a:cubicBezTo>
                <a:cubicBezTo>
                  <a:pt x="8069329" y="15533"/>
                  <a:pt x="8062724" y="11934"/>
                  <a:pt x="8109020" y="360"/>
                </a:cubicBezTo>
                <a:cubicBezTo>
                  <a:pt x="8112269" y="-452"/>
                  <a:pt x="8115719" y="360"/>
                  <a:pt x="8119068" y="360"/>
                </a:cubicBezTo>
              </a:path>
            </a:pathLst>
          </a:cu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3437959" y="4166411"/>
            <a:ext cx="684745" cy="924701"/>
            <a:chOff x="3261344" y="1431456"/>
            <a:chExt cx="733610" cy="1015293"/>
          </a:xfrm>
        </p:grpSpPr>
        <p:sp>
          <p:nvSpPr>
            <p:cNvPr id="63" name="Freeform 62"/>
            <p:cNvSpPr/>
            <p:nvPr/>
          </p:nvSpPr>
          <p:spPr>
            <a:xfrm>
              <a:off x="3557593" y="1949366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 rot="1715800" flipH="1">
              <a:off x="3261344" y="1431456"/>
              <a:ext cx="73361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639729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>
            <a:off x="3916049" y="4797160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5751285" y="5016066"/>
            <a:ext cx="127155" cy="83281"/>
            <a:chOff x="1607820" y="1211580"/>
            <a:chExt cx="206785" cy="182880"/>
          </a:xfrm>
        </p:grpSpPr>
        <p:sp>
          <p:nvSpPr>
            <p:cNvPr id="66" name="Freeform 65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901092" y="4989522"/>
            <a:ext cx="127155" cy="83281"/>
            <a:chOff x="1607820" y="1211580"/>
            <a:chExt cx="206785" cy="182880"/>
          </a:xfrm>
        </p:grpSpPr>
        <p:sp>
          <p:nvSpPr>
            <p:cNvPr id="70" name="Freeform 69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6019971" y="5028487"/>
            <a:ext cx="127155" cy="83281"/>
            <a:chOff x="1607820" y="1211580"/>
            <a:chExt cx="206785" cy="182880"/>
          </a:xfrm>
        </p:grpSpPr>
        <p:sp>
          <p:nvSpPr>
            <p:cNvPr id="74" name="Freeform 73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 74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6" name="Straight Connector 75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971192" y="5033416"/>
            <a:ext cx="127155" cy="83281"/>
            <a:chOff x="1607820" y="1211580"/>
            <a:chExt cx="206785" cy="182880"/>
          </a:xfrm>
        </p:grpSpPr>
        <p:sp>
          <p:nvSpPr>
            <p:cNvPr id="78" name="Freeform 77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 78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2087198" y="4750098"/>
            <a:ext cx="267648" cy="352926"/>
            <a:chOff x="2543749" y="2845717"/>
            <a:chExt cx="286748" cy="387502"/>
          </a:xfrm>
        </p:grpSpPr>
        <p:sp>
          <p:nvSpPr>
            <p:cNvPr id="88" name="Freeform 87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 88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607037" y="4682085"/>
            <a:ext cx="267648" cy="352926"/>
            <a:chOff x="2543749" y="2845717"/>
            <a:chExt cx="286748" cy="387502"/>
          </a:xfrm>
        </p:grpSpPr>
        <p:sp>
          <p:nvSpPr>
            <p:cNvPr id="91" name="Freeform 90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eform 91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859814" y="4688147"/>
            <a:ext cx="267648" cy="352926"/>
            <a:chOff x="2543749" y="2845717"/>
            <a:chExt cx="286748" cy="387502"/>
          </a:xfrm>
        </p:grpSpPr>
        <p:sp>
          <p:nvSpPr>
            <p:cNvPr id="94" name="Freeform 93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Freeform 94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6" name="Freeform 95"/>
          <p:cNvSpPr/>
          <p:nvPr/>
        </p:nvSpPr>
        <p:spPr>
          <a:xfrm rot="20542348">
            <a:off x="872361" y="4773511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Freeform 96"/>
          <p:cNvSpPr/>
          <p:nvPr/>
        </p:nvSpPr>
        <p:spPr>
          <a:xfrm rot="11837599">
            <a:off x="754123" y="4894056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Freeform 97"/>
          <p:cNvSpPr/>
          <p:nvPr/>
        </p:nvSpPr>
        <p:spPr>
          <a:xfrm>
            <a:off x="896491" y="4716796"/>
            <a:ext cx="728982" cy="314410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5611505" y="5016066"/>
            <a:ext cx="127155" cy="83281"/>
            <a:chOff x="1607820" y="1211580"/>
            <a:chExt cx="206785" cy="182880"/>
          </a:xfrm>
        </p:grpSpPr>
        <p:sp>
          <p:nvSpPr>
            <p:cNvPr id="38" name="Freeform 37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 flipH="1">
            <a:off x="4626546" y="4014363"/>
            <a:ext cx="539768" cy="1089248"/>
            <a:chOff x="2286542" y="1287047"/>
            <a:chExt cx="480060" cy="1075150"/>
          </a:xfrm>
        </p:grpSpPr>
        <p:sp>
          <p:nvSpPr>
            <p:cNvPr id="112" name="Freeform 111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Freeform 112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4" name="Group 133"/>
          <p:cNvGrpSpPr/>
          <p:nvPr/>
        </p:nvGrpSpPr>
        <p:grpSpPr>
          <a:xfrm flipH="1">
            <a:off x="4626546" y="4014363"/>
            <a:ext cx="539768" cy="1089248"/>
            <a:chOff x="2286542" y="1287047"/>
            <a:chExt cx="480060" cy="1075150"/>
          </a:xfrm>
        </p:grpSpPr>
        <p:sp>
          <p:nvSpPr>
            <p:cNvPr id="135" name="Freeform 134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Freeform 135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8" name="Group 137"/>
          <p:cNvGrpSpPr/>
          <p:nvPr/>
        </p:nvGrpSpPr>
        <p:grpSpPr>
          <a:xfrm flipH="1">
            <a:off x="4023749" y="4862758"/>
            <a:ext cx="207104" cy="180870"/>
            <a:chOff x="3516923" y="5889356"/>
            <a:chExt cx="331596" cy="213394"/>
          </a:xfrm>
        </p:grpSpPr>
        <p:sp>
          <p:nvSpPr>
            <p:cNvPr id="139" name="Freeform 138"/>
            <p:cNvSpPr/>
            <p:nvPr/>
          </p:nvSpPr>
          <p:spPr>
            <a:xfrm>
              <a:off x="3516923" y="5918479"/>
              <a:ext cx="331596" cy="184271"/>
            </a:xfrm>
            <a:custGeom>
              <a:avLst/>
              <a:gdLst>
                <a:gd name="connsiteX0" fmla="*/ 102845 w 303812"/>
                <a:gd name="connsiteY0" fmla="*/ 0 h 200967"/>
                <a:gd name="connsiteX1" fmla="*/ 102845 w 303812"/>
                <a:gd name="connsiteY1" fmla="*/ 0 h 200967"/>
                <a:gd name="connsiteX2" fmla="*/ 42555 w 303812"/>
                <a:gd name="connsiteY2" fmla="*/ 120580 h 200967"/>
                <a:gd name="connsiteX3" fmla="*/ 22458 w 303812"/>
                <a:gd name="connsiteY3" fmla="*/ 130629 h 200967"/>
                <a:gd name="connsiteX4" fmla="*/ 132990 w 303812"/>
                <a:gd name="connsiteY4" fmla="*/ 140677 h 200967"/>
                <a:gd name="connsiteX5" fmla="*/ 143038 w 303812"/>
                <a:gd name="connsiteY5" fmla="*/ 170822 h 200967"/>
                <a:gd name="connsiteX6" fmla="*/ 173183 w 303812"/>
                <a:gd name="connsiteY6" fmla="*/ 200967 h 200967"/>
                <a:gd name="connsiteX7" fmla="*/ 203328 w 303812"/>
                <a:gd name="connsiteY7" fmla="*/ 120580 h 200967"/>
                <a:gd name="connsiteX8" fmla="*/ 233473 w 303812"/>
                <a:gd name="connsiteY8" fmla="*/ 140677 h 200967"/>
                <a:gd name="connsiteX9" fmla="*/ 303812 w 303812"/>
                <a:gd name="connsiteY9" fmla="*/ 150725 h 200967"/>
                <a:gd name="connsiteX10" fmla="*/ 283715 w 303812"/>
                <a:gd name="connsiteY10" fmla="*/ 90435 h 200967"/>
                <a:gd name="connsiteX11" fmla="*/ 243522 w 303812"/>
                <a:gd name="connsiteY11" fmla="*/ 10048 h 200967"/>
                <a:gd name="connsiteX12" fmla="*/ 213377 w 303812"/>
                <a:gd name="connsiteY12" fmla="*/ 10048 h 200967"/>
                <a:gd name="connsiteX13" fmla="*/ 102845 w 303812"/>
                <a:gd name="connsiteY13" fmla="*/ 0 h 20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812" h="200967">
                  <a:moveTo>
                    <a:pt x="102845" y="0"/>
                  </a:moveTo>
                  <a:lnTo>
                    <a:pt x="102845" y="0"/>
                  </a:lnTo>
                  <a:cubicBezTo>
                    <a:pt x="76926" y="69117"/>
                    <a:pt x="83957" y="73264"/>
                    <a:pt x="42555" y="120580"/>
                  </a:cubicBezTo>
                  <a:cubicBezTo>
                    <a:pt x="-25672" y="198553"/>
                    <a:pt x="4275" y="157903"/>
                    <a:pt x="22458" y="130629"/>
                  </a:cubicBezTo>
                  <a:cubicBezTo>
                    <a:pt x="59302" y="133978"/>
                    <a:pt x="97893" y="128978"/>
                    <a:pt x="132990" y="140677"/>
                  </a:cubicBezTo>
                  <a:cubicBezTo>
                    <a:pt x="143038" y="144026"/>
                    <a:pt x="137163" y="162009"/>
                    <a:pt x="143038" y="170822"/>
                  </a:cubicBezTo>
                  <a:cubicBezTo>
                    <a:pt x="150921" y="182646"/>
                    <a:pt x="163135" y="190919"/>
                    <a:pt x="173183" y="200967"/>
                  </a:cubicBezTo>
                  <a:cubicBezTo>
                    <a:pt x="174274" y="195512"/>
                    <a:pt x="181765" y="124892"/>
                    <a:pt x="203328" y="120580"/>
                  </a:cubicBezTo>
                  <a:cubicBezTo>
                    <a:pt x="215170" y="118212"/>
                    <a:pt x="221906" y="137207"/>
                    <a:pt x="233473" y="140677"/>
                  </a:cubicBezTo>
                  <a:cubicBezTo>
                    <a:pt x="256159" y="147483"/>
                    <a:pt x="280366" y="147376"/>
                    <a:pt x="303812" y="150725"/>
                  </a:cubicBezTo>
                  <a:lnTo>
                    <a:pt x="283715" y="90435"/>
                  </a:lnTo>
                  <a:cubicBezTo>
                    <a:pt x="274915" y="64035"/>
                    <a:pt x="265428" y="28303"/>
                    <a:pt x="243522" y="10048"/>
                  </a:cubicBezTo>
                  <a:cubicBezTo>
                    <a:pt x="235803" y="3615"/>
                    <a:pt x="223425" y="10048"/>
                    <a:pt x="213377" y="10048"/>
                  </a:cubicBezTo>
                  <a:lnTo>
                    <a:pt x="10284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Oval 139"/>
            <p:cNvSpPr/>
            <p:nvPr/>
          </p:nvSpPr>
          <p:spPr>
            <a:xfrm>
              <a:off x="3631601" y="5889356"/>
              <a:ext cx="157405" cy="457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8464127" y="3825482"/>
            <a:ext cx="197552" cy="151571"/>
            <a:chOff x="3516923" y="5889356"/>
            <a:chExt cx="331596" cy="213394"/>
          </a:xfrm>
        </p:grpSpPr>
        <p:sp>
          <p:nvSpPr>
            <p:cNvPr id="142" name="Freeform 141"/>
            <p:cNvSpPr/>
            <p:nvPr/>
          </p:nvSpPr>
          <p:spPr>
            <a:xfrm>
              <a:off x="3516923" y="5918479"/>
              <a:ext cx="331596" cy="184271"/>
            </a:xfrm>
            <a:custGeom>
              <a:avLst/>
              <a:gdLst>
                <a:gd name="connsiteX0" fmla="*/ 102845 w 303812"/>
                <a:gd name="connsiteY0" fmla="*/ 0 h 200967"/>
                <a:gd name="connsiteX1" fmla="*/ 102845 w 303812"/>
                <a:gd name="connsiteY1" fmla="*/ 0 h 200967"/>
                <a:gd name="connsiteX2" fmla="*/ 42555 w 303812"/>
                <a:gd name="connsiteY2" fmla="*/ 120580 h 200967"/>
                <a:gd name="connsiteX3" fmla="*/ 22458 w 303812"/>
                <a:gd name="connsiteY3" fmla="*/ 130629 h 200967"/>
                <a:gd name="connsiteX4" fmla="*/ 132990 w 303812"/>
                <a:gd name="connsiteY4" fmla="*/ 140677 h 200967"/>
                <a:gd name="connsiteX5" fmla="*/ 143038 w 303812"/>
                <a:gd name="connsiteY5" fmla="*/ 170822 h 200967"/>
                <a:gd name="connsiteX6" fmla="*/ 173183 w 303812"/>
                <a:gd name="connsiteY6" fmla="*/ 200967 h 200967"/>
                <a:gd name="connsiteX7" fmla="*/ 203328 w 303812"/>
                <a:gd name="connsiteY7" fmla="*/ 120580 h 200967"/>
                <a:gd name="connsiteX8" fmla="*/ 233473 w 303812"/>
                <a:gd name="connsiteY8" fmla="*/ 140677 h 200967"/>
                <a:gd name="connsiteX9" fmla="*/ 303812 w 303812"/>
                <a:gd name="connsiteY9" fmla="*/ 150725 h 200967"/>
                <a:gd name="connsiteX10" fmla="*/ 283715 w 303812"/>
                <a:gd name="connsiteY10" fmla="*/ 90435 h 200967"/>
                <a:gd name="connsiteX11" fmla="*/ 243522 w 303812"/>
                <a:gd name="connsiteY11" fmla="*/ 10048 h 200967"/>
                <a:gd name="connsiteX12" fmla="*/ 213377 w 303812"/>
                <a:gd name="connsiteY12" fmla="*/ 10048 h 200967"/>
                <a:gd name="connsiteX13" fmla="*/ 102845 w 303812"/>
                <a:gd name="connsiteY13" fmla="*/ 0 h 20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812" h="200967">
                  <a:moveTo>
                    <a:pt x="102845" y="0"/>
                  </a:moveTo>
                  <a:lnTo>
                    <a:pt x="102845" y="0"/>
                  </a:lnTo>
                  <a:cubicBezTo>
                    <a:pt x="76926" y="69117"/>
                    <a:pt x="83957" y="73264"/>
                    <a:pt x="42555" y="120580"/>
                  </a:cubicBezTo>
                  <a:cubicBezTo>
                    <a:pt x="-25672" y="198553"/>
                    <a:pt x="4275" y="157903"/>
                    <a:pt x="22458" y="130629"/>
                  </a:cubicBezTo>
                  <a:cubicBezTo>
                    <a:pt x="59302" y="133978"/>
                    <a:pt x="97893" y="128978"/>
                    <a:pt x="132990" y="140677"/>
                  </a:cubicBezTo>
                  <a:cubicBezTo>
                    <a:pt x="143038" y="144026"/>
                    <a:pt x="137163" y="162009"/>
                    <a:pt x="143038" y="170822"/>
                  </a:cubicBezTo>
                  <a:cubicBezTo>
                    <a:pt x="150921" y="182646"/>
                    <a:pt x="163135" y="190919"/>
                    <a:pt x="173183" y="200967"/>
                  </a:cubicBezTo>
                  <a:cubicBezTo>
                    <a:pt x="174274" y="195512"/>
                    <a:pt x="181765" y="124892"/>
                    <a:pt x="203328" y="120580"/>
                  </a:cubicBezTo>
                  <a:cubicBezTo>
                    <a:pt x="215170" y="118212"/>
                    <a:pt x="221906" y="137207"/>
                    <a:pt x="233473" y="140677"/>
                  </a:cubicBezTo>
                  <a:cubicBezTo>
                    <a:pt x="256159" y="147483"/>
                    <a:pt x="280366" y="147376"/>
                    <a:pt x="303812" y="150725"/>
                  </a:cubicBezTo>
                  <a:lnTo>
                    <a:pt x="283715" y="90435"/>
                  </a:lnTo>
                  <a:cubicBezTo>
                    <a:pt x="274915" y="64035"/>
                    <a:pt x="265428" y="28303"/>
                    <a:pt x="243522" y="10048"/>
                  </a:cubicBezTo>
                  <a:cubicBezTo>
                    <a:pt x="235803" y="3615"/>
                    <a:pt x="223425" y="10048"/>
                    <a:pt x="213377" y="10048"/>
                  </a:cubicBezTo>
                  <a:lnTo>
                    <a:pt x="10284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3631601" y="5889356"/>
              <a:ext cx="157405" cy="457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413384" y="4769041"/>
            <a:ext cx="296618" cy="258703"/>
            <a:chOff x="3516923" y="5889356"/>
            <a:chExt cx="331596" cy="213394"/>
          </a:xfrm>
        </p:grpSpPr>
        <p:sp>
          <p:nvSpPr>
            <p:cNvPr id="145" name="Freeform 144"/>
            <p:cNvSpPr/>
            <p:nvPr/>
          </p:nvSpPr>
          <p:spPr>
            <a:xfrm>
              <a:off x="3516923" y="5918479"/>
              <a:ext cx="331596" cy="184271"/>
            </a:xfrm>
            <a:custGeom>
              <a:avLst/>
              <a:gdLst>
                <a:gd name="connsiteX0" fmla="*/ 102845 w 303812"/>
                <a:gd name="connsiteY0" fmla="*/ 0 h 200967"/>
                <a:gd name="connsiteX1" fmla="*/ 102845 w 303812"/>
                <a:gd name="connsiteY1" fmla="*/ 0 h 200967"/>
                <a:gd name="connsiteX2" fmla="*/ 42555 w 303812"/>
                <a:gd name="connsiteY2" fmla="*/ 120580 h 200967"/>
                <a:gd name="connsiteX3" fmla="*/ 22458 w 303812"/>
                <a:gd name="connsiteY3" fmla="*/ 130629 h 200967"/>
                <a:gd name="connsiteX4" fmla="*/ 132990 w 303812"/>
                <a:gd name="connsiteY4" fmla="*/ 140677 h 200967"/>
                <a:gd name="connsiteX5" fmla="*/ 143038 w 303812"/>
                <a:gd name="connsiteY5" fmla="*/ 170822 h 200967"/>
                <a:gd name="connsiteX6" fmla="*/ 173183 w 303812"/>
                <a:gd name="connsiteY6" fmla="*/ 200967 h 200967"/>
                <a:gd name="connsiteX7" fmla="*/ 203328 w 303812"/>
                <a:gd name="connsiteY7" fmla="*/ 120580 h 200967"/>
                <a:gd name="connsiteX8" fmla="*/ 233473 w 303812"/>
                <a:gd name="connsiteY8" fmla="*/ 140677 h 200967"/>
                <a:gd name="connsiteX9" fmla="*/ 303812 w 303812"/>
                <a:gd name="connsiteY9" fmla="*/ 150725 h 200967"/>
                <a:gd name="connsiteX10" fmla="*/ 283715 w 303812"/>
                <a:gd name="connsiteY10" fmla="*/ 90435 h 200967"/>
                <a:gd name="connsiteX11" fmla="*/ 243522 w 303812"/>
                <a:gd name="connsiteY11" fmla="*/ 10048 h 200967"/>
                <a:gd name="connsiteX12" fmla="*/ 213377 w 303812"/>
                <a:gd name="connsiteY12" fmla="*/ 10048 h 200967"/>
                <a:gd name="connsiteX13" fmla="*/ 102845 w 303812"/>
                <a:gd name="connsiteY13" fmla="*/ 0 h 20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812" h="200967">
                  <a:moveTo>
                    <a:pt x="102845" y="0"/>
                  </a:moveTo>
                  <a:lnTo>
                    <a:pt x="102845" y="0"/>
                  </a:lnTo>
                  <a:cubicBezTo>
                    <a:pt x="76926" y="69117"/>
                    <a:pt x="83957" y="73264"/>
                    <a:pt x="42555" y="120580"/>
                  </a:cubicBezTo>
                  <a:cubicBezTo>
                    <a:pt x="-25672" y="198553"/>
                    <a:pt x="4275" y="157903"/>
                    <a:pt x="22458" y="130629"/>
                  </a:cubicBezTo>
                  <a:cubicBezTo>
                    <a:pt x="59302" y="133978"/>
                    <a:pt x="97893" y="128978"/>
                    <a:pt x="132990" y="140677"/>
                  </a:cubicBezTo>
                  <a:cubicBezTo>
                    <a:pt x="143038" y="144026"/>
                    <a:pt x="137163" y="162009"/>
                    <a:pt x="143038" y="170822"/>
                  </a:cubicBezTo>
                  <a:cubicBezTo>
                    <a:pt x="150921" y="182646"/>
                    <a:pt x="163135" y="190919"/>
                    <a:pt x="173183" y="200967"/>
                  </a:cubicBezTo>
                  <a:cubicBezTo>
                    <a:pt x="174274" y="195512"/>
                    <a:pt x="181765" y="124892"/>
                    <a:pt x="203328" y="120580"/>
                  </a:cubicBezTo>
                  <a:cubicBezTo>
                    <a:pt x="215170" y="118212"/>
                    <a:pt x="221906" y="137207"/>
                    <a:pt x="233473" y="140677"/>
                  </a:cubicBezTo>
                  <a:cubicBezTo>
                    <a:pt x="256159" y="147483"/>
                    <a:pt x="280366" y="147376"/>
                    <a:pt x="303812" y="150725"/>
                  </a:cubicBezTo>
                  <a:lnTo>
                    <a:pt x="283715" y="90435"/>
                  </a:lnTo>
                  <a:cubicBezTo>
                    <a:pt x="274915" y="64035"/>
                    <a:pt x="265428" y="28303"/>
                    <a:pt x="243522" y="10048"/>
                  </a:cubicBezTo>
                  <a:cubicBezTo>
                    <a:pt x="235803" y="3615"/>
                    <a:pt x="223425" y="10048"/>
                    <a:pt x="213377" y="10048"/>
                  </a:cubicBezTo>
                  <a:lnTo>
                    <a:pt x="10284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145"/>
            <p:cNvSpPr/>
            <p:nvPr/>
          </p:nvSpPr>
          <p:spPr>
            <a:xfrm>
              <a:off x="3631601" y="5889356"/>
              <a:ext cx="157405" cy="457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16298" y="4550676"/>
            <a:ext cx="197552" cy="151571"/>
            <a:chOff x="3516923" y="5889356"/>
            <a:chExt cx="331596" cy="213394"/>
          </a:xfrm>
        </p:grpSpPr>
        <p:sp>
          <p:nvSpPr>
            <p:cNvPr id="148" name="Freeform 147"/>
            <p:cNvSpPr/>
            <p:nvPr/>
          </p:nvSpPr>
          <p:spPr>
            <a:xfrm>
              <a:off x="3516923" y="5918479"/>
              <a:ext cx="331596" cy="184271"/>
            </a:xfrm>
            <a:custGeom>
              <a:avLst/>
              <a:gdLst>
                <a:gd name="connsiteX0" fmla="*/ 102845 w 303812"/>
                <a:gd name="connsiteY0" fmla="*/ 0 h 200967"/>
                <a:gd name="connsiteX1" fmla="*/ 102845 w 303812"/>
                <a:gd name="connsiteY1" fmla="*/ 0 h 200967"/>
                <a:gd name="connsiteX2" fmla="*/ 42555 w 303812"/>
                <a:gd name="connsiteY2" fmla="*/ 120580 h 200967"/>
                <a:gd name="connsiteX3" fmla="*/ 22458 w 303812"/>
                <a:gd name="connsiteY3" fmla="*/ 130629 h 200967"/>
                <a:gd name="connsiteX4" fmla="*/ 132990 w 303812"/>
                <a:gd name="connsiteY4" fmla="*/ 140677 h 200967"/>
                <a:gd name="connsiteX5" fmla="*/ 143038 w 303812"/>
                <a:gd name="connsiteY5" fmla="*/ 170822 h 200967"/>
                <a:gd name="connsiteX6" fmla="*/ 173183 w 303812"/>
                <a:gd name="connsiteY6" fmla="*/ 200967 h 200967"/>
                <a:gd name="connsiteX7" fmla="*/ 203328 w 303812"/>
                <a:gd name="connsiteY7" fmla="*/ 120580 h 200967"/>
                <a:gd name="connsiteX8" fmla="*/ 233473 w 303812"/>
                <a:gd name="connsiteY8" fmla="*/ 140677 h 200967"/>
                <a:gd name="connsiteX9" fmla="*/ 303812 w 303812"/>
                <a:gd name="connsiteY9" fmla="*/ 150725 h 200967"/>
                <a:gd name="connsiteX10" fmla="*/ 283715 w 303812"/>
                <a:gd name="connsiteY10" fmla="*/ 90435 h 200967"/>
                <a:gd name="connsiteX11" fmla="*/ 243522 w 303812"/>
                <a:gd name="connsiteY11" fmla="*/ 10048 h 200967"/>
                <a:gd name="connsiteX12" fmla="*/ 213377 w 303812"/>
                <a:gd name="connsiteY12" fmla="*/ 10048 h 200967"/>
                <a:gd name="connsiteX13" fmla="*/ 102845 w 303812"/>
                <a:gd name="connsiteY13" fmla="*/ 0 h 20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812" h="200967">
                  <a:moveTo>
                    <a:pt x="102845" y="0"/>
                  </a:moveTo>
                  <a:lnTo>
                    <a:pt x="102845" y="0"/>
                  </a:lnTo>
                  <a:cubicBezTo>
                    <a:pt x="76926" y="69117"/>
                    <a:pt x="83957" y="73264"/>
                    <a:pt x="42555" y="120580"/>
                  </a:cubicBezTo>
                  <a:cubicBezTo>
                    <a:pt x="-25672" y="198553"/>
                    <a:pt x="4275" y="157903"/>
                    <a:pt x="22458" y="130629"/>
                  </a:cubicBezTo>
                  <a:cubicBezTo>
                    <a:pt x="59302" y="133978"/>
                    <a:pt x="97893" y="128978"/>
                    <a:pt x="132990" y="140677"/>
                  </a:cubicBezTo>
                  <a:cubicBezTo>
                    <a:pt x="143038" y="144026"/>
                    <a:pt x="137163" y="162009"/>
                    <a:pt x="143038" y="170822"/>
                  </a:cubicBezTo>
                  <a:cubicBezTo>
                    <a:pt x="150921" y="182646"/>
                    <a:pt x="163135" y="190919"/>
                    <a:pt x="173183" y="200967"/>
                  </a:cubicBezTo>
                  <a:cubicBezTo>
                    <a:pt x="174274" y="195512"/>
                    <a:pt x="181765" y="124892"/>
                    <a:pt x="203328" y="120580"/>
                  </a:cubicBezTo>
                  <a:cubicBezTo>
                    <a:pt x="215170" y="118212"/>
                    <a:pt x="221906" y="137207"/>
                    <a:pt x="233473" y="140677"/>
                  </a:cubicBezTo>
                  <a:cubicBezTo>
                    <a:pt x="256159" y="147483"/>
                    <a:pt x="280366" y="147376"/>
                    <a:pt x="303812" y="150725"/>
                  </a:cubicBezTo>
                  <a:lnTo>
                    <a:pt x="283715" y="90435"/>
                  </a:lnTo>
                  <a:cubicBezTo>
                    <a:pt x="274915" y="64035"/>
                    <a:pt x="265428" y="28303"/>
                    <a:pt x="243522" y="10048"/>
                  </a:cubicBezTo>
                  <a:cubicBezTo>
                    <a:pt x="235803" y="3615"/>
                    <a:pt x="223425" y="10048"/>
                    <a:pt x="213377" y="10048"/>
                  </a:cubicBezTo>
                  <a:lnTo>
                    <a:pt x="10284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/>
            <p:cNvSpPr/>
            <p:nvPr/>
          </p:nvSpPr>
          <p:spPr>
            <a:xfrm>
              <a:off x="3631601" y="5889356"/>
              <a:ext cx="157405" cy="457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285992" y="4174899"/>
            <a:ext cx="197552" cy="151571"/>
            <a:chOff x="3516923" y="5889356"/>
            <a:chExt cx="331596" cy="213394"/>
          </a:xfrm>
        </p:grpSpPr>
        <p:sp>
          <p:nvSpPr>
            <p:cNvPr id="151" name="Freeform 150"/>
            <p:cNvSpPr/>
            <p:nvPr/>
          </p:nvSpPr>
          <p:spPr>
            <a:xfrm>
              <a:off x="3516923" y="5918479"/>
              <a:ext cx="331596" cy="184271"/>
            </a:xfrm>
            <a:custGeom>
              <a:avLst/>
              <a:gdLst>
                <a:gd name="connsiteX0" fmla="*/ 102845 w 303812"/>
                <a:gd name="connsiteY0" fmla="*/ 0 h 200967"/>
                <a:gd name="connsiteX1" fmla="*/ 102845 w 303812"/>
                <a:gd name="connsiteY1" fmla="*/ 0 h 200967"/>
                <a:gd name="connsiteX2" fmla="*/ 42555 w 303812"/>
                <a:gd name="connsiteY2" fmla="*/ 120580 h 200967"/>
                <a:gd name="connsiteX3" fmla="*/ 22458 w 303812"/>
                <a:gd name="connsiteY3" fmla="*/ 130629 h 200967"/>
                <a:gd name="connsiteX4" fmla="*/ 132990 w 303812"/>
                <a:gd name="connsiteY4" fmla="*/ 140677 h 200967"/>
                <a:gd name="connsiteX5" fmla="*/ 143038 w 303812"/>
                <a:gd name="connsiteY5" fmla="*/ 170822 h 200967"/>
                <a:gd name="connsiteX6" fmla="*/ 173183 w 303812"/>
                <a:gd name="connsiteY6" fmla="*/ 200967 h 200967"/>
                <a:gd name="connsiteX7" fmla="*/ 203328 w 303812"/>
                <a:gd name="connsiteY7" fmla="*/ 120580 h 200967"/>
                <a:gd name="connsiteX8" fmla="*/ 233473 w 303812"/>
                <a:gd name="connsiteY8" fmla="*/ 140677 h 200967"/>
                <a:gd name="connsiteX9" fmla="*/ 303812 w 303812"/>
                <a:gd name="connsiteY9" fmla="*/ 150725 h 200967"/>
                <a:gd name="connsiteX10" fmla="*/ 283715 w 303812"/>
                <a:gd name="connsiteY10" fmla="*/ 90435 h 200967"/>
                <a:gd name="connsiteX11" fmla="*/ 243522 w 303812"/>
                <a:gd name="connsiteY11" fmla="*/ 10048 h 200967"/>
                <a:gd name="connsiteX12" fmla="*/ 213377 w 303812"/>
                <a:gd name="connsiteY12" fmla="*/ 10048 h 200967"/>
                <a:gd name="connsiteX13" fmla="*/ 102845 w 303812"/>
                <a:gd name="connsiteY13" fmla="*/ 0 h 20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812" h="200967">
                  <a:moveTo>
                    <a:pt x="102845" y="0"/>
                  </a:moveTo>
                  <a:lnTo>
                    <a:pt x="102845" y="0"/>
                  </a:lnTo>
                  <a:cubicBezTo>
                    <a:pt x="76926" y="69117"/>
                    <a:pt x="83957" y="73264"/>
                    <a:pt x="42555" y="120580"/>
                  </a:cubicBezTo>
                  <a:cubicBezTo>
                    <a:pt x="-25672" y="198553"/>
                    <a:pt x="4275" y="157903"/>
                    <a:pt x="22458" y="130629"/>
                  </a:cubicBezTo>
                  <a:cubicBezTo>
                    <a:pt x="59302" y="133978"/>
                    <a:pt x="97893" y="128978"/>
                    <a:pt x="132990" y="140677"/>
                  </a:cubicBezTo>
                  <a:cubicBezTo>
                    <a:pt x="143038" y="144026"/>
                    <a:pt x="137163" y="162009"/>
                    <a:pt x="143038" y="170822"/>
                  </a:cubicBezTo>
                  <a:cubicBezTo>
                    <a:pt x="150921" y="182646"/>
                    <a:pt x="163135" y="190919"/>
                    <a:pt x="173183" y="200967"/>
                  </a:cubicBezTo>
                  <a:cubicBezTo>
                    <a:pt x="174274" y="195512"/>
                    <a:pt x="181765" y="124892"/>
                    <a:pt x="203328" y="120580"/>
                  </a:cubicBezTo>
                  <a:cubicBezTo>
                    <a:pt x="215170" y="118212"/>
                    <a:pt x="221906" y="137207"/>
                    <a:pt x="233473" y="140677"/>
                  </a:cubicBezTo>
                  <a:cubicBezTo>
                    <a:pt x="256159" y="147483"/>
                    <a:pt x="280366" y="147376"/>
                    <a:pt x="303812" y="150725"/>
                  </a:cubicBezTo>
                  <a:lnTo>
                    <a:pt x="283715" y="90435"/>
                  </a:lnTo>
                  <a:cubicBezTo>
                    <a:pt x="274915" y="64035"/>
                    <a:pt x="265428" y="28303"/>
                    <a:pt x="243522" y="10048"/>
                  </a:cubicBezTo>
                  <a:cubicBezTo>
                    <a:pt x="235803" y="3615"/>
                    <a:pt x="223425" y="10048"/>
                    <a:pt x="213377" y="10048"/>
                  </a:cubicBezTo>
                  <a:lnTo>
                    <a:pt x="10284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>
              <a:off x="3631601" y="5889356"/>
              <a:ext cx="157405" cy="457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343127" y="253860"/>
            <a:ext cx="748416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Changed Condition in Depositional Environments</a:t>
            </a:r>
            <a:endParaRPr lang="en-US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Road building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Conifer harvest</a:t>
            </a:r>
          </a:p>
        </p:txBody>
      </p:sp>
    </p:spTree>
    <p:extLst>
      <p:ext uri="{BB962C8B-B14F-4D97-AF65-F5344CB8AC3E}">
        <p14:creationId xmlns:p14="http://schemas.microsoft.com/office/powerpoint/2010/main" val="38808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115"/>
          <p:cNvSpPr/>
          <p:nvPr/>
        </p:nvSpPr>
        <p:spPr>
          <a:xfrm>
            <a:off x="4903596" y="5034224"/>
            <a:ext cx="1637881" cy="170675"/>
          </a:xfrm>
          <a:custGeom>
            <a:avLst/>
            <a:gdLst>
              <a:gd name="connsiteX0" fmla="*/ 0 w 1637881"/>
              <a:gd name="connsiteY0" fmla="*/ 20097 h 150725"/>
              <a:gd name="connsiteX1" fmla="*/ 1637881 w 1637881"/>
              <a:gd name="connsiteY1" fmla="*/ 0 h 150725"/>
              <a:gd name="connsiteX2" fmla="*/ 1617784 w 1637881"/>
              <a:gd name="connsiteY2" fmla="*/ 70339 h 150725"/>
              <a:gd name="connsiteX3" fmla="*/ 1507252 w 1637881"/>
              <a:gd name="connsiteY3" fmla="*/ 70339 h 150725"/>
              <a:gd name="connsiteX4" fmla="*/ 1386672 w 1637881"/>
              <a:gd name="connsiteY4" fmla="*/ 70339 h 150725"/>
              <a:gd name="connsiteX5" fmla="*/ 1286189 w 1637881"/>
              <a:gd name="connsiteY5" fmla="*/ 80387 h 150725"/>
              <a:gd name="connsiteX6" fmla="*/ 1105318 w 1637881"/>
              <a:gd name="connsiteY6" fmla="*/ 70339 h 150725"/>
              <a:gd name="connsiteX7" fmla="*/ 612949 w 1637881"/>
              <a:gd name="connsiteY7" fmla="*/ 80387 h 150725"/>
              <a:gd name="connsiteX8" fmla="*/ 321547 w 1637881"/>
              <a:gd name="connsiteY8" fmla="*/ 130629 h 150725"/>
              <a:gd name="connsiteX9" fmla="*/ 180870 w 1637881"/>
              <a:gd name="connsiteY9" fmla="*/ 150725 h 150725"/>
              <a:gd name="connsiteX10" fmla="*/ 70338 w 1637881"/>
              <a:gd name="connsiteY10" fmla="*/ 80387 h 150725"/>
              <a:gd name="connsiteX11" fmla="*/ 0 w 1637881"/>
              <a:gd name="connsiteY11" fmla="*/ 20097 h 15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7881" h="150725">
                <a:moveTo>
                  <a:pt x="0" y="20097"/>
                </a:moveTo>
                <a:lnTo>
                  <a:pt x="1637881" y="0"/>
                </a:lnTo>
                <a:lnTo>
                  <a:pt x="1617784" y="70339"/>
                </a:lnTo>
                <a:lnTo>
                  <a:pt x="1507252" y="70339"/>
                </a:lnTo>
                <a:lnTo>
                  <a:pt x="1386672" y="70339"/>
                </a:lnTo>
                <a:lnTo>
                  <a:pt x="1286189" y="80387"/>
                </a:lnTo>
                <a:lnTo>
                  <a:pt x="1105318" y="70339"/>
                </a:lnTo>
                <a:lnTo>
                  <a:pt x="612949" y="80387"/>
                </a:lnTo>
                <a:lnTo>
                  <a:pt x="321547" y="130629"/>
                </a:lnTo>
                <a:lnTo>
                  <a:pt x="180870" y="150725"/>
                </a:lnTo>
                <a:lnTo>
                  <a:pt x="70338" y="80387"/>
                </a:lnTo>
                <a:lnTo>
                  <a:pt x="0" y="2009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Freeform 98"/>
          <p:cNvSpPr/>
          <p:nvPr/>
        </p:nvSpPr>
        <p:spPr>
          <a:xfrm>
            <a:off x="3930977" y="4685122"/>
            <a:ext cx="1112363" cy="452486"/>
          </a:xfrm>
          <a:custGeom>
            <a:avLst/>
            <a:gdLst>
              <a:gd name="connsiteX0" fmla="*/ 0 w 1112363"/>
              <a:gd name="connsiteY0" fmla="*/ 358218 h 452486"/>
              <a:gd name="connsiteX1" fmla="*/ 113122 w 1112363"/>
              <a:gd name="connsiteY1" fmla="*/ 226243 h 452486"/>
              <a:gd name="connsiteX2" fmla="*/ 226244 w 1112363"/>
              <a:gd name="connsiteY2" fmla="*/ 56560 h 452486"/>
              <a:gd name="connsiteX3" fmla="*/ 358219 w 1112363"/>
              <a:gd name="connsiteY3" fmla="*/ 0 h 452486"/>
              <a:gd name="connsiteX4" fmla="*/ 603316 w 1112363"/>
              <a:gd name="connsiteY4" fmla="*/ 0 h 452486"/>
              <a:gd name="connsiteX5" fmla="*/ 791852 w 1112363"/>
              <a:gd name="connsiteY5" fmla="*/ 18853 h 452486"/>
              <a:gd name="connsiteX6" fmla="*/ 970961 w 1112363"/>
              <a:gd name="connsiteY6" fmla="*/ 141402 h 452486"/>
              <a:gd name="connsiteX7" fmla="*/ 1093510 w 1112363"/>
              <a:gd name="connsiteY7" fmla="*/ 282804 h 452486"/>
              <a:gd name="connsiteX8" fmla="*/ 1112363 w 1112363"/>
              <a:gd name="connsiteY8" fmla="*/ 452486 h 452486"/>
              <a:gd name="connsiteX9" fmla="*/ 1027522 w 1112363"/>
              <a:gd name="connsiteY9" fmla="*/ 443059 h 452486"/>
              <a:gd name="connsiteX10" fmla="*/ 933254 w 1112363"/>
              <a:gd name="connsiteY10" fmla="*/ 339365 h 452486"/>
              <a:gd name="connsiteX11" fmla="*/ 895547 w 1112363"/>
              <a:gd name="connsiteY11" fmla="*/ 301657 h 452486"/>
              <a:gd name="connsiteX12" fmla="*/ 744718 w 1112363"/>
              <a:gd name="connsiteY12" fmla="*/ 282804 h 452486"/>
              <a:gd name="connsiteX13" fmla="*/ 593889 w 1112363"/>
              <a:gd name="connsiteY13" fmla="*/ 254523 h 452486"/>
              <a:gd name="connsiteX14" fmla="*/ 377072 w 1112363"/>
              <a:gd name="connsiteY14" fmla="*/ 235670 h 452486"/>
              <a:gd name="connsiteX15" fmla="*/ 301658 w 1112363"/>
              <a:gd name="connsiteY15" fmla="*/ 254523 h 452486"/>
              <a:gd name="connsiteX16" fmla="*/ 226244 w 1112363"/>
              <a:gd name="connsiteY16" fmla="*/ 292231 h 452486"/>
              <a:gd name="connsiteX17" fmla="*/ 94268 w 1112363"/>
              <a:gd name="connsiteY17" fmla="*/ 339365 h 452486"/>
              <a:gd name="connsiteX18" fmla="*/ 0 w 1112363"/>
              <a:gd name="connsiteY18" fmla="*/ 358218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12363" h="452486">
                <a:moveTo>
                  <a:pt x="0" y="358218"/>
                </a:moveTo>
                <a:lnTo>
                  <a:pt x="113122" y="226243"/>
                </a:lnTo>
                <a:lnTo>
                  <a:pt x="226244" y="56560"/>
                </a:lnTo>
                <a:lnTo>
                  <a:pt x="358219" y="0"/>
                </a:lnTo>
                <a:lnTo>
                  <a:pt x="603316" y="0"/>
                </a:lnTo>
                <a:lnTo>
                  <a:pt x="791852" y="18853"/>
                </a:lnTo>
                <a:lnTo>
                  <a:pt x="970961" y="141402"/>
                </a:lnTo>
                <a:lnTo>
                  <a:pt x="1093510" y="282804"/>
                </a:lnTo>
                <a:lnTo>
                  <a:pt x="1112363" y="452486"/>
                </a:lnTo>
                <a:lnTo>
                  <a:pt x="1027522" y="443059"/>
                </a:lnTo>
                <a:lnTo>
                  <a:pt x="933254" y="339365"/>
                </a:lnTo>
                <a:lnTo>
                  <a:pt x="895547" y="301657"/>
                </a:lnTo>
                <a:lnTo>
                  <a:pt x="744718" y="282804"/>
                </a:lnTo>
                <a:lnTo>
                  <a:pt x="593889" y="254523"/>
                </a:lnTo>
                <a:lnTo>
                  <a:pt x="377072" y="235670"/>
                </a:lnTo>
                <a:lnTo>
                  <a:pt x="301658" y="254523"/>
                </a:lnTo>
                <a:lnTo>
                  <a:pt x="226244" y="292231"/>
                </a:lnTo>
                <a:lnTo>
                  <a:pt x="94268" y="339365"/>
                </a:lnTo>
                <a:lnTo>
                  <a:pt x="0" y="358218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Freeform 118"/>
          <p:cNvSpPr/>
          <p:nvPr/>
        </p:nvSpPr>
        <p:spPr>
          <a:xfrm>
            <a:off x="6381946" y="4628561"/>
            <a:ext cx="1715679" cy="518474"/>
          </a:xfrm>
          <a:custGeom>
            <a:avLst/>
            <a:gdLst>
              <a:gd name="connsiteX0" fmla="*/ 0 w 1715679"/>
              <a:gd name="connsiteY0" fmla="*/ 499620 h 518474"/>
              <a:gd name="connsiteX1" fmla="*/ 282805 w 1715679"/>
              <a:gd name="connsiteY1" fmla="*/ 18853 h 518474"/>
              <a:gd name="connsiteX2" fmla="*/ 1583703 w 1715679"/>
              <a:gd name="connsiteY2" fmla="*/ 0 h 518474"/>
              <a:gd name="connsiteX3" fmla="*/ 1715679 w 1715679"/>
              <a:gd name="connsiteY3" fmla="*/ 197963 h 518474"/>
              <a:gd name="connsiteX4" fmla="*/ 1611984 w 1715679"/>
              <a:gd name="connsiteY4" fmla="*/ 282804 h 518474"/>
              <a:gd name="connsiteX5" fmla="*/ 1442301 w 1715679"/>
              <a:gd name="connsiteY5" fmla="*/ 320511 h 518474"/>
              <a:gd name="connsiteX6" fmla="*/ 1046376 w 1715679"/>
              <a:gd name="connsiteY6" fmla="*/ 320511 h 518474"/>
              <a:gd name="connsiteX7" fmla="*/ 772998 w 1715679"/>
              <a:gd name="connsiteY7" fmla="*/ 329938 h 518474"/>
              <a:gd name="connsiteX8" fmla="*/ 471341 w 1715679"/>
              <a:gd name="connsiteY8" fmla="*/ 348792 h 518474"/>
              <a:gd name="connsiteX9" fmla="*/ 320512 w 1715679"/>
              <a:gd name="connsiteY9" fmla="*/ 414779 h 518474"/>
              <a:gd name="connsiteX10" fmla="*/ 207390 w 1715679"/>
              <a:gd name="connsiteY10" fmla="*/ 433633 h 518474"/>
              <a:gd name="connsiteX11" fmla="*/ 131976 w 1715679"/>
              <a:gd name="connsiteY11" fmla="*/ 518474 h 518474"/>
              <a:gd name="connsiteX12" fmla="*/ 0 w 1715679"/>
              <a:gd name="connsiteY12" fmla="*/ 499620 h 51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5679" h="518474">
                <a:moveTo>
                  <a:pt x="0" y="499620"/>
                </a:moveTo>
                <a:lnTo>
                  <a:pt x="282805" y="18853"/>
                </a:lnTo>
                <a:lnTo>
                  <a:pt x="1583703" y="0"/>
                </a:lnTo>
                <a:lnTo>
                  <a:pt x="1715679" y="197963"/>
                </a:lnTo>
                <a:lnTo>
                  <a:pt x="1611984" y="282804"/>
                </a:lnTo>
                <a:lnTo>
                  <a:pt x="1442301" y="320511"/>
                </a:lnTo>
                <a:lnTo>
                  <a:pt x="1046376" y="320511"/>
                </a:lnTo>
                <a:lnTo>
                  <a:pt x="772998" y="329938"/>
                </a:lnTo>
                <a:lnTo>
                  <a:pt x="471341" y="348792"/>
                </a:lnTo>
                <a:lnTo>
                  <a:pt x="320512" y="414779"/>
                </a:lnTo>
                <a:lnTo>
                  <a:pt x="207390" y="433633"/>
                </a:lnTo>
                <a:lnTo>
                  <a:pt x="131976" y="518474"/>
                </a:lnTo>
                <a:lnTo>
                  <a:pt x="0" y="49962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Freeform 116"/>
          <p:cNvSpPr/>
          <p:nvPr/>
        </p:nvSpPr>
        <p:spPr>
          <a:xfrm>
            <a:off x="1135464" y="4994031"/>
            <a:ext cx="251209" cy="120580"/>
          </a:xfrm>
          <a:custGeom>
            <a:avLst/>
            <a:gdLst>
              <a:gd name="connsiteX0" fmla="*/ 0 w 251209"/>
              <a:gd name="connsiteY0" fmla="*/ 0 h 120580"/>
              <a:gd name="connsiteX1" fmla="*/ 251209 w 251209"/>
              <a:gd name="connsiteY1" fmla="*/ 20096 h 120580"/>
              <a:gd name="connsiteX2" fmla="*/ 241160 w 251209"/>
              <a:gd name="connsiteY2" fmla="*/ 90435 h 120580"/>
              <a:gd name="connsiteX3" fmla="*/ 231112 w 251209"/>
              <a:gd name="connsiteY3" fmla="*/ 120580 h 120580"/>
              <a:gd name="connsiteX4" fmla="*/ 140677 w 251209"/>
              <a:gd name="connsiteY4" fmla="*/ 120580 h 120580"/>
              <a:gd name="connsiteX5" fmla="*/ 140677 w 251209"/>
              <a:gd name="connsiteY5" fmla="*/ 120580 h 120580"/>
              <a:gd name="connsiteX6" fmla="*/ 0 w 251209"/>
              <a:gd name="connsiteY6" fmla="*/ 0 h 12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209" h="120580">
                <a:moveTo>
                  <a:pt x="0" y="0"/>
                </a:moveTo>
                <a:lnTo>
                  <a:pt x="251209" y="20096"/>
                </a:lnTo>
                <a:lnTo>
                  <a:pt x="241160" y="90435"/>
                </a:lnTo>
                <a:lnTo>
                  <a:pt x="231112" y="120580"/>
                </a:lnTo>
                <a:lnTo>
                  <a:pt x="140677" y="120580"/>
                </a:lnTo>
                <a:lnTo>
                  <a:pt x="140677" y="1205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Freeform 114"/>
          <p:cNvSpPr/>
          <p:nvPr/>
        </p:nvSpPr>
        <p:spPr>
          <a:xfrm>
            <a:off x="2733151" y="5081366"/>
            <a:ext cx="496833" cy="194020"/>
          </a:xfrm>
          <a:custGeom>
            <a:avLst/>
            <a:gdLst>
              <a:gd name="connsiteX0" fmla="*/ 472272 w 472272"/>
              <a:gd name="connsiteY0" fmla="*/ 0 h 200967"/>
              <a:gd name="connsiteX1" fmla="*/ 0 w 472272"/>
              <a:gd name="connsiteY1" fmla="*/ 0 h 200967"/>
              <a:gd name="connsiteX2" fmla="*/ 60290 w 472272"/>
              <a:gd name="connsiteY2" fmla="*/ 60290 h 200967"/>
              <a:gd name="connsiteX3" fmla="*/ 90435 w 472272"/>
              <a:gd name="connsiteY3" fmla="*/ 180870 h 200967"/>
              <a:gd name="connsiteX4" fmla="*/ 281353 w 472272"/>
              <a:gd name="connsiteY4" fmla="*/ 200967 h 200967"/>
              <a:gd name="connsiteX5" fmla="*/ 422030 w 472272"/>
              <a:gd name="connsiteY5" fmla="*/ 170822 h 200967"/>
              <a:gd name="connsiteX6" fmla="*/ 472272 w 472272"/>
              <a:gd name="connsiteY6" fmla="*/ 0 h 20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272" h="200967">
                <a:moveTo>
                  <a:pt x="472272" y="0"/>
                </a:moveTo>
                <a:lnTo>
                  <a:pt x="0" y="0"/>
                </a:lnTo>
                <a:lnTo>
                  <a:pt x="60290" y="60290"/>
                </a:lnTo>
                <a:lnTo>
                  <a:pt x="90435" y="180870"/>
                </a:lnTo>
                <a:lnTo>
                  <a:pt x="281353" y="200967"/>
                </a:lnTo>
                <a:lnTo>
                  <a:pt x="422030" y="170822"/>
                </a:lnTo>
                <a:lnTo>
                  <a:pt x="472272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 flipH="1">
            <a:off x="6081651" y="4045841"/>
            <a:ext cx="539768" cy="1089248"/>
            <a:chOff x="2286542" y="1287047"/>
            <a:chExt cx="480060" cy="1075150"/>
          </a:xfrm>
        </p:grpSpPr>
        <p:sp>
          <p:nvSpPr>
            <p:cNvPr id="24" name="Freeform 23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24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976121" y="4156665"/>
            <a:ext cx="684745" cy="924701"/>
            <a:chOff x="3261344" y="1431456"/>
            <a:chExt cx="733610" cy="1015293"/>
          </a:xfrm>
        </p:grpSpPr>
        <p:sp>
          <p:nvSpPr>
            <p:cNvPr id="27" name="Freeform 26"/>
            <p:cNvSpPr/>
            <p:nvPr/>
          </p:nvSpPr>
          <p:spPr>
            <a:xfrm>
              <a:off x="3557593" y="1949366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 27"/>
            <p:cNvSpPr/>
            <p:nvPr/>
          </p:nvSpPr>
          <p:spPr>
            <a:xfrm rot="1715800" flipH="1">
              <a:off x="3261344" y="1431456"/>
              <a:ext cx="73361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639729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Freeform 60"/>
          <p:cNvSpPr/>
          <p:nvPr/>
        </p:nvSpPr>
        <p:spPr>
          <a:xfrm>
            <a:off x="311499" y="3647551"/>
            <a:ext cx="8350180" cy="1627833"/>
          </a:xfrm>
          <a:custGeom>
            <a:avLst/>
            <a:gdLst>
              <a:gd name="connsiteX0" fmla="*/ 0 w 8119068"/>
              <a:gd name="connsiteY0" fmla="*/ 392246 h 1648290"/>
              <a:gd name="connsiteX1" fmla="*/ 20097 w 8119068"/>
              <a:gd name="connsiteY1" fmla="*/ 472632 h 1648290"/>
              <a:gd name="connsiteX2" fmla="*/ 40193 w 8119068"/>
              <a:gd name="connsiteY2" fmla="*/ 502778 h 1648290"/>
              <a:gd name="connsiteX3" fmla="*/ 90435 w 8119068"/>
              <a:gd name="connsiteY3" fmla="*/ 573116 h 1648290"/>
              <a:gd name="connsiteX4" fmla="*/ 120580 w 8119068"/>
              <a:gd name="connsiteY4" fmla="*/ 633406 h 1648290"/>
              <a:gd name="connsiteX5" fmla="*/ 190919 w 8119068"/>
              <a:gd name="connsiteY5" fmla="*/ 743938 h 1648290"/>
              <a:gd name="connsiteX6" fmla="*/ 221064 w 8119068"/>
              <a:gd name="connsiteY6" fmla="*/ 764035 h 1648290"/>
              <a:gd name="connsiteX7" fmla="*/ 241160 w 8119068"/>
              <a:gd name="connsiteY7" fmla="*/ 794180 h 1648290"/>
              <a:gd name="connsiteX8" fmla="*/ 251209 w 8119068"/>
              <a:gd name="connsiteY8" fmla="*/ 824325 h 1648290"/>
              <a:gd name="connsiteX9" fmla="*/ 281354 w 8119068"/>
              <a:gd name="connsiteY9" fmla="*/ 844421 h 1648290"/>
              <a:gd name="connsiteX10" fmla="*/ 321547 w 8119068"/>
              <a:gd name="connsiteY10" fmla="*/ 874567 h 1648290"/>
              <a:gd name="connsiteX11" fmla="*/ 351692 w 8119068"/>
              <a:gd name="connsiteY11" fmla="*/ 904712 h 1648290"/>
              <a:gd name="connsiteX12" fmla="*/ 422031 w 8119068"/>
              <a:gd name="connsiteY12" fmla="*/ 944905 h 1648290"/>
              <a:gd name="connsiteX13" fmla="*/ 442127 w 8119068"/>
              <a:gd name="connsiteY13" fmla="*/ 995147 h 1648290"/>
              <a:gd name="connsiteX14" fmla="*/ 502417 w 8119068"/>
              <a:gd name="connsiteY14" fmla="*/ 1055437 h 1648290"/>
              <a:gd name="connsiteX15" fmla="*/ 532563 w 8119068"/>
              <a:gd name="connsiteY15" fmla="*/ 1115727 h 1648290"/>
              <a:gd name="connsiteX16" fmla="*/ 562708 w 8119068"/>
              <a:gd name="connsiteY16" fmla="*/ 1135824 h 1648290"/>
              <a:gd name="connsiteX17" fmla="*/ 572756 w 8119068"/>
              <a:gd name="connsiteY17" fmla="*/ 1165969 h 1648290"/>
              <a:gd name="connsiteX18" fmla="*/ 622998 w 8119068"/>
              <a:gd name="connsiteY18" fmla="*/ 1226259 h 1648290"/>
              <a:gd name="connsiteX19" fmla="*/ 633046 w 8119068"/>
              <a:gd name="connsiteY19" fmla="*/ 1256404 h 1648290"/>
              <a:gd name="connsiteX20" fmla="*/ 763675 w 8119068"/>
              <a:gd name="connsiteY20" fmla="*/ 1326742 h 1648290"/>
              <a:gd name="connsiteX21" fmla="*/ 783771 w 8119068"/>
              <a:gd name="connsiteY21" fmla="*/ 1356887 h 1648290"/>
              <a:gd name="connsiteX22" fmla="*/ 844061 w 8119068"/>
              <a:gd name="connsiteY22" fmla="*/ 1397081 h 1648290"/>
              <a:gd name="connsiteX23" fmla="*/ 854110 w 8119068"/>
              <a:gd name="connsiteY23" fmla="*/ 1427226 h 1648290"/>
              <a:gd name="connsiteX24" fmla="*/ 904352 w 8119068"/>
              <a:gd name="connsiteY24" fmla="*/ 1477468 h 1648290"/>
              <a:gd name="connsiteX25" fmla="*/ 954593 w 8119068"/>
              <a:gd name="connsiteY25" fmla="*/ 1487516 h 1648290"/>
              <a:gd name="connsiteX26" fmla="*/ 1034980 w 8119068"/>
              <a:gd name="connsiteY26" fmla="*/ 1477468 h 1648290"/>
              <a:gd name="connsiteX27" fmla="*/ 1045028 w 8119068"/>
              <a:gd name="connsiteY27" fmla="*/ 1427226 h 1648290"/>
              <a:gd name="connsiteX28" fmla="*/ 1055077 w 8119068"/>
              <a:gd name="connsiteY28" fmla="*/ 1346839 h 1648290"/>
              <a:gd name="connsiteX29" fmla="*/ 1225899 w 8119068"/>
              <a:gd name="connsiteY29" fmla="*/ 1376984 h 1648290"/>
              <a:gd name="connsiteX30" fmla="*/ 1778558 w 8119068"/>
              <a:gd name="connsiteY30" fmla="*/ 1387032 h 1648290"/>
              <a:gd name="connsiteX31" fmla="*/ 1979525 w 8119068"/>
              <a:gd name="connsiteY31" fmla="*/ 1397081 h 1648290"/>
              <a:gd name="connsiteX32" fmla="*/ 2080009 w 8119068"/>
              <a:gd name="connsiteY32" fmla="*/ 1376984 h 1648290"/>
              <a:gd name="connsiteX33" fmla="*/ 2250831 w 8119068"/>
              <a:gd name="connsiteY33" fmla="*/ 1366936 h 1648290"/>
              <a:gd name="connsiteX34" fmla="*/ 2291024 w 8119068"/>
              <a:gd name="connsiteY34" fmla="*/ 1376984 h 1648290"/>
              <a:gd name="connsiteX35" fmla="*/ 2301072 w 8119068"/>
              <a:gd name="connsiteY35" fmla="*/ 1407129 h 1648290"/>
              <a:gd name="connsiteX36" fmla="*/ 2331217 w 8119068"/>
              <a:gd name="connsiteY36" fmla="*/ 1427226 h 1648290"/>
              <a:gd name="connsiteX37" fmla="*/ 2391508 w 8119068"/>
              <a:gd name="connsiteY37" fmla="*/ 1527709 h 1648290"/>
              <a:gd name="connsiteX38" fmla="*/ 2421653 w 8119068"/>
              <a:gd name="connsiteY38" fmla="*/ 1537758 h 1648290"/>
              <a:gd name="connsiteX39" fmla="*/ 2431701 w 8119068"/>
              <a:gd name="connsiteY39" fmla="*/ 1577951 h 1648290"/>
              <a:gd name="connsiteX40" fmla="*/ 2451798 w 8119068"/>
              <a:gd name="connsiteY40" fmla="*/ 1608096 h 1648290"/>
              <a:gd name="connsiteX41" fmla="*/ 2522136 w 8119068"/>
              <a:gd name="connsiteY41" fmla="*/ 1638241 h 1648290"/>
              <a:gd name="connsiteX42" fmla="*/ 2592475 w 8119068"/>
              <a:gd name="connsiteY42" fmla="*/ 1648290 h 1648290"/>
              <a:gd name="connsiteX43" fmla="*/ 2743200 w 8119068"/>
              <a:gd name="connsiteY43" fmla="*/ 1638241 h 1648290"/>
              <a:gd name="connsiteX44" fmla="*/ 2783393 w 8119068"/>
              <a:gd name="connsiteY44" fmla="*/ 1547806 h 1648290"/>
              <a:gd name="connsiteX45" fmla="*/ 2813538 w 8119068"/>
              <a:gd name="connsiteY45" fmla="*/ 1527709 h 1648290"/>
              <a:gd name="connsiteX46" fmla="*/ 2823587 w 8119068"/>
              <a:gd name="connsiteY46" fmla="*/ 1497564 h 1648290"/>
              <a:gd name="connsiteX47" fmla="*/ 2873828 w 8119068"/>
              <a:gd name="connsiteY47" fmla="*/ 1437274 h 1648290"/>
              <a:gd name="connsiteX48" fmla="*/ 3135086 w 8119068"/>
              <a:gd name="connsiteY48" fmla="*/ 1447323 h 1648290"/>
              <a:gd name="connsiteX49" fmla="*/ 3386294 w 8119068"/>
              <a:gd name="connsiteY49" fmla="*/ 1467419 h 1648290"/>
              <a:gd name="connsiteX50" fmla="*/ 3486778 w 8119068"/>
              <a:gd name="connsiteY50" fmla="*/ 1437274 h 1648290"/>
              <a:gd name="connsiteX51" fmla="*/ 3547068 w 8119068"/>
              <a:gd name="connsiteY51" fmla="*/ 1417178 h 1648290"/>
              <a:gd name="connsiteX52" fmla="*/ 3617406 w 8119068"/>
              <a:gd name="connsiteY52" fmla="*/ 1387032 h 1648290"/>
              <a:gd name="connsiteX53" fmla="*/ 3647552 w 8119068"/>
              <a:gd name="connsiteY53" fmla="*/ 1366936 h 1648290"/>
              <a:gd name="connsiteX54" fmla="*/ 3697793 w 8119068"/>
              <a:gd name="connsiteY54" fmla="*/ 1356887 h 1648290"/>
              <a:gd name="connsiteX55" fmla="*/ 3798277 w 8119068"/>
              <a:gd name="connsiteY55" fmla="*/ 1316694 h 1648290"/>
              <a:gd name="connsiteX56" fmla="*/ 3828422 w 8119068"/>
              <a:gd name="connsiteY56" fmla="*/ 1296597 h 1648290"/>
              <a:gd name="connsiteX57" fmla="*/ 4059534 w 8119068"/>
              <a:gd name="connsiteY57" fmla="*/ 1306646 h 1648290"/>
              <a:gd name="connsiteX58" fmla="*/ 4230356 w 8119068"/>
              <a:gd name="connsiteY58" fmla="*/ 1326742 h 1648290"/>
              <a:gd name="connsiteX59" fmla="*/ 4300694 w 8119068"/>
              <a:gd name="connsiteY59" fmla="*/ 1336791 h 1648290"/>
              <a:gd name="connsiteX60" fmla="*/ 4381081 w 8119068"/>
              <a:gd name="connsiteY60" fmla="*/ 1356887 h 1648290"/>
              <a:gd name="connsiteX61" fmla="*/ 4441371 w 8119068"/>
              <a:gd name="connsiteY61" fmla="*/ 1407129 h 1648290"/>
              <a:gd name="connsiteX62" fmla="*/ 4481565 w 8119068"/>
              <a:gd name="connsiteY62" fmla="*/ 1437274 h 1648290"/>
              <a:gd name="connsiteX63" fmla="*/ 4491613 w 8119068"/>
              <a:gd name="connsiteY63" fmla="*/ 1467419 h 1648290"/>
              <a:gd name="connsiteX64" fmla="*/ 4551903 w 8119068"/>
              <a:gd name="connsiteY64" fmla="*/ 1497564 h 1648290"/>
              <a:gd name="connsiteX65" fmla="*/ 4612193 w 8119068"/>
              <a:gd name="connsiteY65" fmla="*/ 1557854 h 1648290"/>
              <a:gd name="connsiteX66" fmla="*/ 4833257 w 8119068"/>
              <a:gd name="connsiteY66" fmla="*/ 1537758 h 1648290"/>
              <a:gd name="connsiteX67" fmla="*/ 4953837 w 8119068"/>
              <a:gd name="connsiteY67" fmla="*/ 1517661 h 1648290"/>
              <a:gd name="connsiteX68" fmla="*/ 4983982 w 8119068"/>
              <a:gd name="connsiteY68" fmla="*/ 1507613 h 1648290"/>
              <a:gd name="connsiteX69" fmla="*/ 5586883 w 8119068"/>
              <a:gd name="connsiteY69" fmla="*/ 1487516 h 1648290"/>
              <a:gd name="connsiteX70" fmla="*/ 5617028 w 8119068"/>
              <a:gd name="connsiteY70" fmla="*/ 1477468 h 1648290"/>
              <a:gd name="connsiteX71" fmla="*/ 5757705 w 8119068"/>
              <a:gd name="connsiteY71" fmla="*/ 1497564 h 1648290"/>
              <a:gd name="connsiteX72" fmla="*/ 5978769 w 8119068"/>
              <a:gd name="connsiteY72" fmla="*/ 1487516 h 1648290"/>
              <a:gd name="connsiteX73" fmla="*/ 6008914 w 8119068"/>
              <a:gd name="connsiteY73" fmla="*/ 1497564 h 1648290"/>
              <a:gd name="connsiteX74" fmla="*/ 6059156 w 8119068"/>
              <a:gd name="connsiteY74" fmla="*/ 1437274 h 1648290"/>
              <a:gd name="connsiteX75" fmla="*/ 6129494 w 8119068"/>
              <a:gd name="connsiteY75" fmla="*/ 1407129 h 1648290"/>
              <a:gd name="connsiteX76" fmla="*/ 6229978 w 8119068"/>
              <a:gd name="connsiteY76" fmla="*/ 1397081 h 1648290"/>
              <a:gd name="connsiteX77" fmla="*/ 6280220 w 8119068"/>
              <a:gd name="connsiteY77" fmla="*/ 1376984 h 1648290"/>
              <a:gd name="connsiteX78" fmla="*/ 6320413 w 8119068"/>
              <a:gd name="connsiteY78" fmla="*/ 1366936 h 1648290"/>
              <a:gd name="connsiteX79" fmla="*/ 6340510 w 8119068"/>
              <a:gd name="connsiteY79" fmla="*/ 1336791 h 1648290"/>
              <a:gd name="connsiteX80" fmla="*/ 6370655 w 8119068"/>
              <a:gd name="connsiteY80" fmla="*/ 1326742 h 1648290"/>
              <a:gd name="connsiteX81" fmla="*/ 6451042 w 8119068"/>
              <a:gd name="connsiteY81" fmla="*/ 1316694 h 1648290"/>
              <a:gd name="connsiteX82" fmla="*/ 7325248 w 8119068"/>
              <a:gd name="connsiteY82" fmla="*/ 1306646 h 1648290"/>
              <a:gd name="connsiteX83" fmla="*/ 7415683 w 8119068"/>
              <a:gd name="connsiteY83" fmla="*/ 1276501 h 1648290"/>
              <a:gd name="connsiteX84" fmla="*/ 7475974 w 8119068"/>
              <a:gd name="connsiteY84" fmla="*/ 1256404 h 1648290"/>
              <a:gd name="connsiteX85" fmla="*/ 7506119 w 8119068"/>
              <a:gd name="connsiteY85" fmla="*/ 1246356 h 1648290"/>
              <a:gd name="connsiteX86" fmla="*/ 7556360 w 8119068"/>
              <a:gd name="connsiteY86" fmla="*/ 1196114 h 1648290"/>
              <a:gd name="connsiteX87" fmla="*/ 7576457 w 8119068"/>
              <a:gd name="connsiteY87" fmla="*/ 1165969 h 1648290"/>
              <a:gd name="connsiteX88" fmla="*/ 7606602 w 8119068"/>
              <a:gd name="connsiteY88" fmla="*/ 1145872 h 1648290"/>
              <a:gd name="connsiteX89" fmla="*/ 7676941 w 8119068"/>
              <a:gd name="connsiteY89" fmla="*/ 1105679 h 1648290"/>
              <a:gd name="connsiteX90" fmla="*/ 7707086 w 8119068"/>
              <a:gd name="connsiteY90" fmla="*/ 1075534 h 1648290"/>
              <a:gd name="connsiteX91" fmla="*/ 7737231 w 8119068"/>
              <a:gd name="connsiteY91" fmla="*/ 1055437 h 1648290"/>
              <a:gd name="connsiteX92" fmla="*/ 7757327 w 8119068"/>
              <a:gd name="connsiteY92" fmla="*/ 1015243 h 1648290"/>
              <a:gd name="connsiteX93" fmla="*/ 7787472 w 8119068"/>
              <a:gd name="connsiteY93" fmla="*/ 985098 h 1648290"/>
              <a:gd name="connsiteX94" fmla="*/ 7817617 w 8119068"/>
              <a:gd name="connsiteY94" fmla="*/ 944905 h 1648290"/>
              <a:gd name="connsiteX95" fmla="*/ 7827666 w 8119068"/>
              <a:gd name="connsiteY95" fmla="*/ 894663 h 1648290"/>
              <a:gd name="connsiteX96" fmla="*/ 7837714 w 8119068"/>
              <a:gd name="connsiteY96" fmla="*/ 864518 h 1648290"/>
              <a:gd name="connsiteX97" fmla="*/ 7847763 w 8119068"/>
              <a:gd name="connsiteY97" fmla="*/ 723841 h 1648290"/>
              <a:gd name="connsiteX98" fmla="*/ 7867859 w 8119068"/>
              <a:gd name="connsiteY98" fmla="*/ 683648 h 1648290"/>
              <a:gd name="connsiteX99" fmla="*/ 7877908 w 8119068"/>
              <a:gd name="connsiteY99" fmla="*/ 653503 h 1648290"/>
              <a:gd name="connsiteX100" fmla="*/ 7887956 w 8119068"/>
              <a:gd name="connsiteY100" fmla="*/ 522874 h 1648290"/>
              <a:gd name="connsiteX101" fmla="*/ 7908053 w 8119068"/>
              <a:gd name="connsiteY101" fmla="*/ 462584 h 1648290"/>
              <a:gd name="connsiteX102" fmla="*/ 7928149 w 8119068"/>
              <a:gd name="connsiteY102" fmla="*/ 402294 h 1648290"/>
              <a:gd name="connsiteX103" fmla="*/ 7938198 w 8119068"/>
              <a:gd name="connsiteY103" fmla="*/ 372149 h 1648290"/>
              <a:gd name="connsiteX104" fmla="*/ 7958294 w 8119068"/>
              <a:gd name="connsiteY104" fmla="*/ 342004 h 1648290"/>
              <a:gd name="connsiteX105" fmla="*/ 7988439 w 8119068"/>
              <a:gd name="connsiteY105" fmla="*/ 231472 h 1648290"/>
              <a:gd name="connsiteX106" fmla="*/ 8008536 w 8119068"/>
              <a:gd name="connsiteY106" fmla="*/ 191279 h 1648290"/>
              <a:gd name="connsiteX107" fmla="*/ 8018585 w 8119068"/>
              <a:gd name="connsiteY107" fmla="*/ 161134 h 1648290"/>
              <a:gd name="connsiteX108" fmla="*/ 8038681 w 8119068"/>
              <a:gd name="connsiteY108" fmla="*/ 70698 h 1648290"/>
              <a:gd name="connsiteX109" fmla="*/ 8109020 w 8119068"/>
              <a:gd name="connsiteY109" fmla="*/ 360 h 1648290"/>
              <a:gd name="connsiteX110" fmla="*/ 8119068 w 8119068"/>
              <a:gd name="connsiteY110" fmla="*/ 360 h 164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8119068" h="1648290">
                <a:moveTo>
                  <a:pt x="0" y="392246"/>
                </a:moveTo>
                <a:cubicBezTo>
                  <a:pt x="3823" y="411363"/>
                  <a:pt x="9796" y="452029"/>
                  <a:pt x="20097" y="472632"/>
                </a:cubicBezTo>
                <a:cubicBezTo>
                  <a:pt x="25498" y="483434"/>
                  <a:pt x="33174" y="492951"/>
                  <a:pt x="40193" y="502778"/>
                </a:cubicBezTo>
                <a:cubicBezTo>
                  <a:pt x="102542" y="590068"/>
                  <a:pt x="43051" y="502041"/>
                  <a:pt x="90435" y="573116"/>
                </a:cubicBezTo>
                <a:cubicBezTo>
                  <a:pt x="110809" y="634241"/>
                  <a:pt x="87188" y="572188"/>
                  <a:pt x="120580" y="633406"/>
                </a:cubicBezTo>
                <a:cubicBezTo>
                  <a:pt x="156852" y="699905"/>
                  <a:pt x="144465" y="705226"/>
                  <a:pt x="190919" y="743938"/>
                </a:cubicBezTo>
                <a:cubicBezTo>
                  <a:pt x="200197" y="751669"/>
                  <a:pt x="211016" y="757336"/>
                  <a:pt x="221064" y="764035"/>
                </a:cubicBezTo>
                <a:cubicBezTo>
                  <a:pt x="227763" y="774083"/>
                  <a:pt x="235759" y="783378"/>
                  <a:pt x="241160" y="794180"/>
                </a:cubicBezTo>
                <a:cubicBezTo>
                  <a:pt x="245897" y="803654"/>
                  <a:pt x="244592" y="816054"/>
                  <a:pt x="251209" y="824325"/>
                </a:cubicBezTo>
                <a:cubicBezTo>
                  <a:pt x="258753" y="833755"/>
                  <a:pt x="271527" y="837402"/>
                  <a:pt x="281354" y="844421"/>
                </a:cubicBezTo>
                <a:cubicBezTo>
                  <a:pt x="294982" y="854155"/>
                  <a:pt x="308832" y="863668"/>
                  <a:pt x="321547" y="874567"/>
                </a:cubicBezTo>
                <a:cubicBezTo>
                  <a:pt x="332336" y="883815"/>
                  <a:pt x="340775" y="895615"/>
                  <a:pt x="351692" y="904712"/>
                </a:cubicBezTo>
                <a:cubicBezTo>
                  <a:pt x="372994" y="922464"/>
                  <a:pt x="397464" y="932621"/>
                  <a:pt x="422031" y="944905"/>
                </a:cubicBezTo>
                <a:cubicBezTo>
                  <a:pt x="428730" y="961652"/>
                  <a:pt x="431518" y="980560"/>
                  <a:pt x="442127" y="995147"/>
                </a:cubicBezTo>
                <a:cubicBezTo>
                  <a:pt x="458843" y="1018132"/>
                  <a:pt x="502417" y="1055437"/>
                  <a:pt x="502417" y="1055437"/>
                </a:cubicBezTo>
                <a:cubicBezTo>
                  <a:pt x="510590" y="1079955"/>
                  <a:pt x="513084" y="1096248"/>
                  <a:pt x="532563" y="1115727"/>
                </a:cubicBezTo>
                <a:cubicBezTo>
                  <a:pt x="541102" y="1124266"/>
                  <a:pt x="552660" y="1129125"/>
                  <a:pt x="562708" y="1135824"/>
                </a:cubicBezTo>
                <a:cubicBezTo>
                  <a:pt x="566057" y="1145872"/>
                  <a:pt x="568019" y="1156495"/>
                  <a:pt x="572756" y="1165969"/>
                </a:cubicBezTo>
                <a:cubicBezTo>
                  <a:pt x="586745" y="1193947"/>
                  <a:pt x="600776" y="1204037"/>
                  <a:pt x="622998" y="1226259"/>
                </a:cubicBezTo>
                <a:cubicBezTo>
                  <a:pt x="626347" y="1236307"/>
                  <a:pt x="627902" y="1247145"/>
                  <a:pt x="633046" y="1256404"/>
                </a:cubicBezTo>
                <a:cubicBezTo>
                  <a:pt x="679935" y="1340806"/>
                  <a:pt x="661952" y="1315440"/>
                  <a:pt x="763675" y="1326742"/>
                </a:cubicBezTo>
                <a:cubicBezTo>
                  <a:pt x="770374" y="1336790"/>
                  <a:pt x="774683" y="1348935"/>
                  <a:pt x="783771" y="1356887"/>
                </a:cubicBezTo>
                <a:cubicBezTo>
                  <a:pt x="801948" y="1372792"/>
                  <a:pt x="844061" y="1397081"/>
                  <a:pt x="844061" y="1397081"/>
                </a:cubicBezTo>
                <a:cubicBezTo>
                  <a:pt x="847411" y="1407129"/>
                  <a:pt x="849373" y="1417752"/>
                  <a:pt x="854110" y="1427226"/>
                </a:cubicBezTo>
                <a:cubicBezTo>
                  <a:pt x="865447" y="1449901"/>
                  <a:pt x="879616" y="1468192"/>
                  <a:pt x="904352" y="1477468"/>
                </a:cubicBezTo>
                <a:cubicBezTo>
                  <a:pt x="920343" y="1483465"/>
                  <a:pt x="937846" y="1484167"/>
                  <a:pt x="954593" y="1487516"/>
                </a:cubicBezTo>
                <a:cubicBezTo>
                  <a:pt x="981389" y="1484167"/>
                  <a:pt x="1012511" y="1492447"/>
                  <a:pt x="1034980" y="1477468"/>
                </a:cubicBezTo>
                <a:cubicBezTo>
                  <a:pt x="1049191" y="1467994"/>
                  <a:pt x="1042431" y="1444106"/>
                  <a:pt x="1045028" y="1427226"/>
                </a:cubicBezTo>
                <a:cubicBezTo>
                  <a:pt x="1049134" y="1400536"/>
                  <a:pt x="1051727" y="1373635"/>
                  <a:pt x="1055077" y="1346839"/>
                </a:cubicBezTo>
                <a:cubicBezTo>
                  <a:pt x="1121727" y="1391273"/>
                  <a:pt x="1083340" y="1372852"/>
                  <a:pt x="1225899" y="1376984"/>
                </a:cubicBezTo>
                <a:cubicBezTo>
                  <a:pt x="1410072" y="1382322"/>
                  <a:pt x="1594338" y="1383683"/>
                  <a:pt x="1778558" y="1387032"/>
                </a:cubicBezTo>
                <a:cubicBezTo>
                  <a:pt x="1845547" y="1390382"/>
                  <a:pt x="1912452" y="1397081"/>
                  <a:pt x="1979525" y="1397081"/>
                </a:cubicBezTo>
                <a:cubicBezTo>
                  <a:pt x="2219393" y="1397081"/>
                  <a:pt x="1956269" y="1389358"/>
                  <a:pt x="2080009" y="1376984"/>
                </a:cubicBezTo>
                <a:cubicBezTo>
                  <a:pt x="2136765" y="1371309"/>
                  <a:pt x="2193890" y="1370285"/>
                  <a:pt x="2250831" y="1366936"/>
                </a:cubicBezTo>
                <a:cubicBezTo>
                  <a:pt x="2264229" y="1370285"/>
                  <a:pt x="2280240" y="1368357"/>
                  <a:pt x="2291024" y="1376984"/>
                </a:cubicBezTo>
                <a:cubicBezTo>
                  <a:pt x="2299295" y="1383601"/>
                  <a:pt x="2294455" y="1398858"/>
                  <a:pt x="2301072" y="1407129"/>
                </a:cubicBezTo>
                <a:cubicBezTo>
                  <a:pt x="2308616" y="1416559"/>
                  <a:pt x="2321169" y="1420527"/>
                  <a:pt x="2331217" y="1427226"/>
                </a:cubicBezTo>
                <a:cubicBezTo>
                  <a:pt x="2341060" y="1446911"/>
                  <a:pt x="2376957" y="1522858"/>
                  <a:pt x="2391508" y="1527709"/>
                </a:cubicBezTo>
                <a:lnTo>
                  <a:pt x="2421653" y="1537758"/>
                </a:lnTo>
                <a:cubicBezTo>
                  <a:pt x="2425002" y="1551156"/>
                  <a:pt x="2426261" y="1565258"/>
                  <a:pt x="2431701" y="1577951"/>
                </a:cubicBezTo>
                <a:cubicBezTo>
                  <a:pt x="2436458" y="1589051"/>
                  <a:pt x="2443259" y="1599557"/>
                  <a:pt x="2451798" y="1608096"/>
                </a:cubicBezTo>
                <a:cubicBezTo>
                  <a:pt x="2472689" y="1628987"/>
                  <a:pt x="2493949" y="1633116"/>
                  <a:pt x="2522136" y="1638241"/>
                </a:cubicBezTo>
                <a:cubicBezTo>
                  <a:pt x="2545438" y="1642478"/>
                  <a:pt x="2569029" y="1644940"/>
                  <a:pt x="2592475" y="1648290"/>
                </a:cubicBezTo>
                <a:cubicBezTo>
                  <a:pt x="2642717" y="1644940"/>
                  <a:pt x="2694046" y="1649164"/>
                  <a:pt x="2743200" y="1638241"/>
                </a:cubicBezTo>
                <a:cubicBezTo>
                  <a:pt x="2787696" y="1628353"/>
                  <a:pt x="2771088" y="1572416"/>
                  <a:pt x="2783393" y="1547806"/>
                </a:cubicBezTo>
                <a:cubicBezTo>
                  <a:pt x="2788794" y="1537004"/>
                  <a:pt x="2803490" y="1534408"/>
                  <a:pt x="2813538" y="1527709"/>
                </a:cubicBezTo>
                <a:cubicBezTo>
                  <a:pt x="2816888" y="1517661"/>
                  <a:pt x="2818850" y="1507038"/>
                  <a:pt x="2823587" y="1497564"/>
                </a:cubicBezTo>
                <a:cubicBezTo>
                  <a:pt x="2837578" y="1469583"/>
                  <a:pt x="2851603" y="1459499"/>
                  <a:pt x="2873828" y="1437274"/>
                </a:cubicBezTo>
                <a:lnTo>
                  <a:pt x="3135086" y="1447323"/>
                </a:lnTo>
                <a:cubicBezTo>
                  <a:pt x="3363723" y="1456850"/>
                  <a:pt x="3286602" y="1434189"/>
                  <a:pt x="3386294" y="1467419"/>
                </a:cubicBezTo>
                <a:cubicBezTo>
                  <a:pt x="3468134" y="1451052"/>
                  <a:pt x="3405987" y="1466652"/>
                  <a:pt x="3486778" y="1437274"/>
                </a:cubicBezTo>
                <a:cubicBezTo>
                  <a:pt x="3506686" y="1430035"/>
                  <a:pt x="3547068" y="1417178"/>
                  <a:pt x="3547068" y="1417178"/>
                </a:cubicBezTo>
                <a:cubicBezTo>
                  <a:pt x="3622742" y="1366728"/>
                  <a:pt x="3526573" y="1425960"/>
                  <a:pt x="3617406" y="1387032"/>
                </a:cubicBezTo>
                <a:cubicBezTo>
                  <a:pt x="3628506" y="1382275"/>
                  <a:pt x="3636244" y="1371176"/>
                  <a:pt x="3647552" y="1366936"/>
                </a:cubicBezTo>
                <a:cubicBezTo>
                  <a:pt x="3663543" y="1360939"/>
                  <a:pt x="3681316" y="1361381"/>
                  <a:pt x="3697793" y="1356887"/>
                </a:cubicBezTo>
                <a:cubicBezTo>
                  <a:pt x="3737180" y="1346145"/>
                  <a:pt x="3763965" y="1336301"/>
                  <a:pt x="3798277" y="1316694"/>
                </a:cubicBezTo>
                <a:cubicBezTo>
                  <a:pt x="3808762" y="1310702"/>
                  <a:pt x="3818374" y="1303296"/>
                  <a:pt x="3828422" y="1296597"/>
                </a:cubicBezTo>
                <a:lnTo>
                  <a:pt x="4059534" y="1306646"/>
                </a:lnTo>
                <a:cubicBezTo>
                  <a:pt x="4081724" y="1308033"/>
                  <a:pt x="4204529" y="1323298"/>
                  <a:pt x="4230356" y="1326742"/>
                </a:cubicBezTo>
                <a:cubicBezTo>
                  <a:pt x="4253832" y="1329872"/>
                  <a:pt x="4277470" y="1332146"/>
                  <a:pt x="4300694" y="1336791"/>
                </a:cubicBezTo>
                <a:cubicBezTo>
                  <a:pt x="4327778" y="1342208"/>
                  <a:pt x="4381081" y="1356887"/>
                  <a:pt x="4381081" y="1356887"/>
                </a:cubicBezTo>
                <a:cubicBezTo>
                  <a:pt x="4447710" y="1401307"/>
                  <a:pt x="4373669" y="1349099"/>
                  <a:pt x="4441371" y="1407129"/>
                </a:cubicBezTo>
                <a:cubicBezTo>
                  <a:pt x="4454087" y="1418028"/>
                  <a:pt x="4468167" y="1427226"/>
                  <a:pt x="4481565" y="1437274"/>
                </a:cubicBezTo>
                <a:cubicBezTo>
                  <a:pt x="4484914" y="1447322"/>
                  <a:pt x="4484996" y="1459148"/>
                  <a:pt x="4491613" y="1467419"/>
                </a:cubicBezTo>
                <a:cubicBezTo>
                  <a:pt x="4505780" y="1485128"/>
                  <a:pt x="4532044" y="1490945"/>
                  <a:pt x="4551903" y="1497564"/>
                </a:cubicBezTo>
                <a:cubicBezTo>
                  <a:pt x="4572000" y="1517661"/>
                  <a:pt x="4583913" y="1560682"/>
                  <a:pt x="4612193" y="1557854"/>
                </a:cubicBezTo>
                <a:cubicBezTo>
                  <a:pt x="4752809" y="1543793"/>
                  <a:pt x="4679132" y="1550601"/>
                  <a:pt x="4833257" y="1537758"/>
                </a:cubicBezTo>
                <a:cubicBezTo>
                  <a:pt x="4903926" y="1514200"/>
                  <a:pt x="4819227" y="1540095"/>
                  <a:pt x="4953837" y="1517661"/>
                </a:cubicBezTo>
                <a:cubicBezTo>
                  <a:pt x="4964285" y="1515920"/>
                  <a:pt x="4973497" y="1509111"/>
                  <a:pt x="4983982" y="1507613"/>
                </a:cubicBezTo>
                <a:cubicBezTo>
                  <a:pt x="5141759" y="1485073"/>
                  <a:pt x="5573292" y="1487793"/>
                  <a:pt x="5586883" y="1487516"/>
                </a:cubicBezTo>
                <a:cubicBezTo>
                  <a:pt x="5596931" y="1484167"/>
                  <a:pt x="5606454" y="1476846"/>
                  <a:pt x="5617028" y="1477468"/>
                </a:cubicBezTo>
                <a:cubicBezTo>
                  <a:pt x="5664315" y="1480249"/>
                  <a:pt x="5757705" y="1497564"/>
                  <a:pt x="5757705" y="1497564"/>
                </a:cubicBezTo>
                <a:cubicBezTo>
                  <a:pt x="5831393" y="1494215"/>
                  <a:pt x="5905005" y="1487516"/>
                  <a:pt x="5978769" y="1487516"/>
                </a:cubicBezTo>
                <a:cubicBezTo>
                  <a:pt x="5989361" y="1487516"/>
                  <a:pt x="5998866" y="1500913"/>
                  <a:pt x="6008914" y="1497564"/>
                </a:cubicBezTo>
                <a:cubicBezTo>
                  <a:pt x="6033606" y="1489333"/>
                  <a:pt x="6043068" y="1453362"/>
                  <a:pt x="6059156" y="1437274"/>
                </a:cubicBezTo>
                <a:cubicBezTo>
                  <a:pt x="6078924" y="1417506"/>
                  <a:pt x="6102592" y="1410972"/>
                  <a:pt x="6129494" y="1407129"/>
                </a:cubicBezTo>
                <a:cubicBezTo>
                  <a:pt x="6162817" y="1402368"/>
                  <a:pt x="6196483" y="1400430"/>
                  <a:pt x="6229978" y="1397081"/>
                </a:cubicBezTo>
                <a:cubicBezTo>
                  <a:pt x="6246725" y="1390382"/>
                  <a:pt x="6263108" y="1382688"/>
                  <a:pt x="6280220" y="1376984"/>
                </a:cubicBezTo>
                <a:cubicBezTo>
                  <a:pt x="6293321" y="1372617"/>
                  <a:pt x="6308922" y="1374596"/>
                  <a:pt x="6320413" y="1366936"/>
                </a:cubicBezTo>
                <a:cubicBezTo>
                  <a:pt x="6330461" y="1360237"/>
                  <a:pt x="6331080" y="1344335"/>
                  <a:pt x="6340510" y="1336791"/>
                </a:cubicBezTo>
                <a:cubicBezTo>
                  <a:pt x="6348781" y="1330174"/>
                  <a:pt x="6360234" y="1328637"/>
                  <a:pt x="6370655" y="1326742"/>
                </a:cubicBezTo>
                <a:cubicBezTo>
                  <a:pt x="6397224" y="1321911"/>
                  <a:pt x="6424044" y="1317262"/>
                  <a:pt x="6451042" y="1316694"/>
                </a:cubicBezTo>
                <a:lnTo>
                  <a:pt x="7325248" y="1306646"/>
                </a:lnTo>
                <a:cubicBezTo>
                  <a:pt x="7398942" y="1269799"/>
                  <a:pt x="7329975" y="1299876"/>
                  <a:pt x="7415683" y="1276501"/>
                </a:cubicBezTo>
                <a:cubicBezTo>
                  <a:pt x="7436121" y="1270927"/>
                  <a:pt x="7455877" y="1263103"/>
                  <a:pt x="7475974" y="1256404"/>
                </a:cubicBezTo>
                <a:lnTo>
                  <a:pt x="7506119" y="1246356"/>
                </a:lnTo>
                <a:cubicBezTo>
                  <a:pt x="7559704" y="1165974"/>
                  <a:pt x="7489377" y="1263096"/>
                  <a:pt x="7556360" y="1196114"/>
                </a:cubicBezTo>
                <a:cubicBezTo>
                  <a:pt x="7564900" y="1187575"/>
                  <a:pt x="7567918" y="1174508"/>
                  <a:pt x="7576457" y="1165969"/>
                </a:cubicBezTo>
                <a:cubicBezTo>
                  <a:pt x="7584996" y="1157430"/>
                  <a:pt x="7597324" y="1153603"/>
                  <a:pt x="7606602" y="1145872"/>
                </a:cubicBezTo>
                <a:cubicBezTo>
                  <a:pt x="7657915" y="1103111"/>
                  <a:pt x="7611880" y="1121944"/>
                  <a:pt x="7676941" y="1105679"/>
                </a:cubicBezTo>
                <a:cubicBezTo>
                  <a:pt x="7686989" y="1095631"/>
                  <a:pt x="7696169" y="1084631"/>
                  <a:pt x="7707086" y="1075534"/>
                </a:cubicBezTo>
                <a:cubicBezTo>
                  <a:pt x="7716364" y="1067803"/>
                  <a:pt x="7729500" y="1064715"/>
                  <a:pt x="7737231" y="1055437"/>
                </a:cubicBezTo>
                <a:cubicBezTo>
                  <a:pt x="7746820" y="1043929"/>
                  <a:pt x="7748621" y="1027432"/>
                  <a:pt x="7757327" y="1015243"/>
                </a:cubicBezTo>
                <a:cubicBezTo>
                  <a:pt x="7765587" y="1003679"/>
                  <a:pt x="7778224" y="995887"/>
                  <a:pt x="7787472" y="985098"/>
                </a:cubicBezTo>
                <a:cubicBezTo>
                  <a:pt x="7798371" y="972383"/>
                  <a:pt x="7807569" y="958303"/>
                  <a:pt x="7817617" y="944905"/>
                </a:cubicBezTo>
                <a:cubicBezTo>
                  <a:pt x="7820967" y="928158"/>
                  <a:pt x="7823524" y="911232"/>
                  <a:pt x="7827666" y="894663"/>
                </a:cubicBezTo>
                <a:cubicBezTo>
                  <a:pt x="7830235" y="884387"/>
                  <a:pt x="7836476" y="875037"/>
                  <a:pt x="7837714" y="864518"/>
                </a:cubicBezTo>
                <a:cubicBezTo>
                  <a:pt x="7843207" y="817828"/>
                  <a:pt x="7840034" y="770213"/>
                  <a:pt x="7847763" y="723841"/>
                </a:cubicBezTo>
                <a:cubicBezTo>
                  <a:pt x="7850226" y="709066"/>
                  <a:pt x="7861958" y="697416"/>
                  <a:pt x="7867859" y="683648"/>
                </a:cubicBezTo>
                <a:cubicBezTo>
                  <a:pt x="7872031" y="673912"/>
                  <a:pt x="7874558" y="663551"/>
                  <a:pt x="7877908" y="653503"/>
                </a:cubicBezTo>
                <a:cubicBezTo>
                  <a:pt x="7881257" y="609960"/>
                  <a:pt x="7881145" y="566011"/>
                  <a:pt x="7887956" y="522874"/>
                </a:cubicBezTo>
                <a:cubicBezTo>
                  <a:pt x="7891260" y="501949"/>
                  <a:pt x="7901354" y="482681"/>
                  <a:pt x="7908053" y="462584"/>
                </a:cubicBezTo>
                <a:lnTo>
                  <a:pt x="7928149" y="402294"/>
                </a:lnTo>
                <a:cubicBezTo>
                  <a:pt x="7931499" y="392246"/>
                  <a:pt x="7932323" y="380962"/>
                  <a:pt x="7938198" y="372149"/>
                </a:cubicBezTo>
                <a:cubicBezTo>
                  <a:pt x="7944897" y="362101"/>
                  <a:pt x="7953389" y="353040"/>
                  <a:pt x="7958294" y="342004"/>
                </a:cubicBezTo>
                <a:cubicBezTo>
                  <a:pt x="8005277" y="236292"/>
                  <a:pt x="7956915" y="326044"/>
                  <a:pt x="7988439" y="231472"/>
                </a:cubicBezTo>
                <a:cubicBezTo>
                  <a:pt x="7993176" y="217262"/>
                  <a:pt x="8002635" y="205047"/>
                  <a:pt x="8008536" y="191279"/>
                </a:cubicBezTo>
                <a:cubicBezTo>
                  <a:pt x="8012709" y="181544"/>
                  <a:pt x="8015235" y="171182"/>
                  <a:pt x="8018585" y="161134"/>
                </a:cubicBezTo>
                <a:cubicBezTo>
                  <a:pt x="8021311" y="144778"/>
                  <a:pt x="8026902" y="91900"/>
                  <a:pt x="8038681" y="70698"/>
                </a:cubicBezTo>
                <a:cubicBezTo>
                  <a:pt x="8069329" y="15533"/>
                  <a:pt x="8062724" y="11934"/>
                  <a:pt x="8109020" y="360"/>
                </a:cubicBezTo>
                <a:cubicBezTo>
                  <a:pt x="8112269" y="-452"/>
                  <a:pt x="8115719" y="360"/>
                  <a:pt x="8119068" y="360"/>
                </a:cubicBezTo>
              </a:path>
            </a:pathLst>
          </a:cu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5751285" y="5016066"/>
            <a:ext cx="127155" cy="83281"/>
            <a:chOff x="1607820" y="1211580"/>
            <a:chExt cx="206785" cy="182880"/>
          </a:xfrm>
        </p:grpSpPr>
        <p:sp>
          <p:nvSpPr>
            <p:cNvPr id="66" name="Freeform 65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901092" y="4989522"/>
            <a:ext cx="127155" cy="83281"/>
            <a:chOff x="1607820" y="1211580"/>
            <a:chExt cx="206785" cy="182880"/>
          </a:xfrm>
        </p:grpSpPr>
        <p:sp>
          <p:nvSpPr>
            <p:cNvPr id="70" name="Freeform 69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6019971" y="5028487"/>
            <a:ext cx="127155" cy="83281"/>
            <a:chOff x="1607820" y="1211580"/>
            <a:chExt cx="206785" cy="182880"/>
          </a:xfrm>
        </p:grpSpPr>
        <p:sp>
          <p:nvSpPr>
            <p:cNvPr id="74" name="Freeform 73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 74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6" name="Straight Connector 75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971192" y="5033416"/>
            <a:ext cx="127155" cy="83281"/>
            <a:chOff x="1607820" y="1211580"/>
            <a:chExt cx="206785" cy="182880"/>
          </a:xfrm>
        </p:grpSpPr>
        <p:sp>
          <p:nvSpPr>
            <p:cNvPr id="78" name="Freeform 77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 78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1607037" y="4682085"/>
            <a:ext cx="267648" cy="352926"/>
            <a:chOff x="2543749" y="2845717"/>
            <a:chExt cx="286748" cy="387502"/>
          </a:xfrm>
        </p:grpSpPr>
        <p:sp>
          <p:nvSpPr>
            <p:cNvPr id="91" name="Freeform 90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eform 91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859814" y="4688147"/>
            <a:ext cx="267648" cy="352926"/>
            <a:chOff x="2543749" y="2845717"/>
            <a:chExt cx="286748" cy="387502"/>
          </a:xfrm>
        </p:grpSpPr>
        <p:sp>
          <p:nvSpPr>
            <p:cNvPr id="94" name="Freeform 93"/>
            <p:cNvSpPr/>
            <p:nvPr/>
          </p:nvSpPr>
          <p:spPr>
            <a:xfrm>
              <a:off x="2660377" y="2981759"/>
              <a:ext cx="53492" cy="251460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Freeform 94"/>
            <p:cNvSpPr/>
            <p:nvPr/>
          </p:nvSpPr>
          <p:spPr>
            <a:xfrm rot="19019592">
              <a:off x="2543749" y="2845717"/>
              <a:ext cx="286748" cy="286261"/>
            </a:xfrm>
            <a:custGeom>
              <a:avLst/>
              <a:gdLst>
                <a:gd name="connsiteX0" fmla="*/ 137160 w 434340"/>
                <a:gd name="connsiteY0" fmla="*/ 22860 h 381000"/>
                <a:gd name="connsiteX1" fmla="*/ 137160 w 434340"/>
                <a:gd name="connsiteY1" fmla="*/ 22860 h 381000"/>
                <a:gd name="connsiteX2" fmla="*/ 76200 w 434340"/>
                <a:gd name="connsiteY2" fmla="*/ 53340 h 381000"/>
                <a:gd name="connsiteX3" fmla="*/ 53340 w 434340"/>
                <a:gd name="connsiteY3" fmla="*/ 68580 h 381000"/>
                <a:gd name="connsiteX4" fmla="*/ 30480 w 434340"/>
                <a:gd name="connsiteY4" fmla="*/ 106680 h 381000"/>
                <a:gd name="connsiteX5" fmla="*/ 7620 w 434340"/>
                <a:gd name="connsiteY5" fmla="*/ 129540 h 381000"/>
                <a:gd name="connsiteX6" fmla="*/ 0 w 434340"/>
                <a:gd name="connsiteY6" fmla="*/ 152400 h 381000"/>
                <a:gd name="connsiteX7" fmla="*/ 22860 w 434340"/>
                <a:gd name="connsiteY7" fmla="*/ 205740 h 381000"/>
                <a:gd name="connsiteX8" fmla="*/ 45720 w 434340"/>
                <a:gd name="connsiteY8" fmla="*/ 220980 h 381000"/>
                <a:gd name="connsiteX9" fmla="*/ 83820 w 434340"/>
                <a:gd name="connsiteY9" fmla="*/ 266700 h 381000"/>
                <a:gd name="connsiteX10" fmla="*/ 106680 w 434340"/>
                <a:gd name="connsiteY10" fmla="*/ 281940 h 381000"/>
                <a:gd name="connsiteX11" fmla="*/ 137160 w 434340"/>
                <a:gd name="connsiteY11" fmla="*/ 312420 h 381000"/>
                <a:gd name="connsiteX12" fmla="*/ 152400 w 434340"/>
                <a:gd name="connsiteY12" fmla="*/ 335280 h 381000"/>
                <a:gd name="connsiteX13" fmla="*/ 198120 w 434340"/>
                <a:gd name="connsiteY13" fmla="*/ 365760 h 381000"/>
                <a:gd name="connsiteX14" fmla="*/ 220980 w 434340"/>
                <a:gd name="connsiteY14" fmla="*/ 381000 h 381000"/>
                <a:gd name="connsiteX15" fmla="*/ 312420 w 434340"/>
                <a:gd name="connsiteY15" fmla="*/ 365760 h 381000"/>
                <a:gd name="connsiteX16" fmla="*/ 365760 w 434340"/>
                <a:gd name="connsiteY16" fmla="*/ 335280 h 381000"/>
                <a:gd name="connsiteX17" fmla="*/ 388620 w 434340"/>
                <a:gd name="connsiteY17" fmla="*/ 327660 h 381000"/>
                <a:gd name="connsiteX18" fmla="*/ 403860 w 434340"/>
                <a:gd name="connsiteY18" fmla="*/ 297180 h 381000"/>
                <a:gd name="connsiteX19" fmla="*/ 434340 w 434340"/>
                <a:gd name="connsiteY19" fmla="*/ 251460 h 381000"/>
                <a:gd name="connsiteX20" fmla="*/ 426720 w 434340"/>
                <a:gd name="connsiteY20" fmla="*/ 228600 h 381000"/>
                <a:gd name="connsiteX21" fmla="*/ 396240 w 434340"/>
                <a:gd name="connsiteY21" fmla="*/ 182880 h 381000"/>
                <a:gd name="connsiteX22" fmla="*/ 388620 w 434340"/>
                <a:gd name="connsiteY22" fmla="*/ 60960 h 381000"/>
                <a:gd name="connsiteX23" fmla="*/ 365760 w 434340"/>
                <a:gd name="connsiteY23" fmla="*/ 45720 h 381000"/>
                <a:gd name="connsiteX24" fmla="*/ 350520 w 434340"/>
                <a:gd name="connsiteY24" fmla="*/ 22860 h 381000"/>
                <a:gd name="connsiteX25" fmla="*/ 304800 w 434340"/>
                <a:gd name="connsiteY25" fmla="*/ 0 h 381000"/>
                <a:gd name="connsiteX26" fmla="*/ 259080 w 434340"/>
                <a:gd name="connsiteY26" fmla="*/ 7620 h 381000"/>
                <a:gd name="connsiteX27" fmla="*/ 213360 w 434340"/>
                <a:gd name="connsiteY27" fmla="*/ 22860 h 381000"/>
                <a:gd name="connsiteX28" fmla="*/ 190500 w 434340"/>
                <a:gd name="connsiteY28" fmla="*/ 30480 h 381000"/>
                <a:gd name="connsiteX29" fmla="*/ 160020 w 434340"/>
                <a:gd name="connsiteY29" fmla="*/ 38100 h 381000"/>
                <a:gd name="connsiteX30" fmla="*/ 121920 w 434340"/>
                <a:gd name="connsiteY30" fmla="*/ 30480 h 381000"/>
                <a:gd name="connsiteX31" fmla="*/ 137160 w 434340"/>
                <a:gd name="connsiteY31" fmla="*/ 2286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340" h="381000">
                  <a:moveTo>
                    <a:pt x="137160" y="22860"/>
                  </a:moveTo>
                  <a:lnTo>
                    <a:pt x="137160" y="22860"/>
                  </a:lnTo>
                  <a:cubicBezTo>
                    <a:pt x="116840" y="33020"/>
                    <a:pt x="96144" y="42461"/>
                    <a:pt x="76200" y="53340"/>
                  </a:cubicBezTo>
                  <a:cubicBezTo>
                    <a:pt x="68160" y="57725"/>
                    <a:pt x="59300" y="61627"/>
                    <a:pt x="53340" y="68580"/>
                  </a:cubicBezTo>
                  <a:cubicBezTo>
                    <a:pt x="43701" y="79825"/>
                    <a:pt x="39366" y="94832"/>
                    <a:pt x="30480" y="106680"/>
                  </a:cubicBezTo>
                  <a:cubicBezTo>
                    <a:pt x="24014" y="115301"/>
                    <a:pt x="15240" y="121920"/>
                    <a:pt x="7620" y="129540"/>
                  </a:cubicBezTo>
                  <a:cubicBezTo>
                    <a:pt x="5080" y="137160"/>
                    <a:pt x="0" y="144368"/>
                    <a:pt x="0" y="152400"/>
                  </a:cubicBezTo>
                  <a:cubicBezTo>
                    <a:pt x="0" y="169888"/>
                    <a:pt x="10417" y="193297"/>
                    <a:pt x="22860" y="205740"/>
                  </a:cubicBezTo>
                  <a:cubicBezTo>
                    <a:pt x="29336" y="212216"/>
                    <a:pt x="38685" y="215117"/>
                    <a:pt x="45720" y="220980"/>
                  </a:cubicBezTo>
                  <a:cubicBezTo>
                    <a:pt x="120620" y="283397"/>
                    <a:pt x="23880" y="206760"/>
                    <a:pt x="83820" y="266700"/>
                  </a:cubicBezTo>
                  <a:cubicBezTo>
                    <a:pt x="90296" y="273176"/>
                    <a:pt x="99060" y="276860"/>
                    <a:pt x="106680" y="281940"/>
                  </a:cubicBezTo>
                  <a:cubicBezTo>
                    <a:pt x="123305" y="331816"/>
                    <a:pt x="100215" y="282864"/>
                    <a:pt x="137160" y="312420"/>
                  </a:cubicBezTo>
                  <a:cubicBezTo>
                    <a:pt x="144311" y="318141"/>
                    <a:pt x="145508" y="329249"/>
                    <a:pt x="152400" y="335280"/>
                  </a:cubicBezTo>
                  <a:cubicBezTo>
                    <a:pt x="166184" y="347341"/>
                    <a:pt x="182880" y="355600"/>
                    <a:pt x="198120" y="365760"/>
                  </a:cubicBezTo>
                  <a:lnTo>
                    <a:pt x="220980" y="381000"/>
                  </a:lnTo>
                  <a:cubicBezTo>
                    <a:pt x="251460" y="375920"/>
                    <a:pt x="282954" y="375065"/>
                    <a:pt x="312420" y="365760"/>
                  </a:cubicBezTo>
                  <a:cubicBezTo>
                    <a:pt x="331948" y="359593"/>
                    <a:pt x="347444" y="344438"/>
                    <a:pt x="365760" y="335280"/>
                  </a:cubicBezTo>
                  <a:cubicBezTo>
                    <a:pt x="372944" y="331688"/>
                    <a:pt x="381000" y="330200"/>
                    <a:pt x="388620" y="327660"/>
                  </a:cubicBezTo>
                  <a:cubicBezTo>
                    <a:pt x="393700" y="317500"/>
                    <a:pt x="398016" y="306920"/>
                    <a:pt x="403860" y="297180"/>
                  </a:cubicBezTo>
                  <a:cubicBezTo>
                    <a:pt x="413284" y="281474"/>
                    <a:pt x="434340" y="251460"/>
                    <a:pt x="434340" y="251460"/>
                  </a:cubicBezTo>
                  <a:cubicBezTo>
                    <a:pt x="431800" y="243840"/>
                    <a:pt x="430621" y="235621"/>
                    <a:pt x="426720" y="228600"/>
                  </a:cubicBezTo>
                  <a:cubicBezTo>
                    <a:pt x="417825" y="212589"/>
                    <a:pt x="396240" y="182880"/>
                    <a:pt x="396240" y="182880"/>
                  </a:cubicBezTo>
                  <a:cubicBezTo>
                    <a:pt x="393700" y="142240"/>
                    <a:pt x="397453" y="100710"/>
                    <a:pt x="388620" y="60960"/>
                  </a:cubicBezTo>
                  <a:cubicBezTo>
                    <a:pt x="386633" y="52020"/>
                    <a:pt x="372236" y="52196"/>
                    <a:pt x="365760" y="45720"/>
                  </a:cubicBezTo>
                  <a:cubicBezTo>
                    <a:pt x="359284" y="39244"/>
                    <a:pt x="356996" y="29336"/>
                    <a:pt x="350520" y="22860"/>
                  </a:cubicBezTo>
                  <a:cubicBezTo>
                    <a:pt x="335748" y="8088"/>
                    <a:pt x="323393" y="6198"/>
                    <a:pt x="304800" y="0"/>
                  </a:cubicBezTo>
                  <a:cubicBezTo>
                    <a:pt x="289560" y="2540"/>
                    <a:pt x="274069" y="3873"/>
                    <a:pt x="259080" y="7620"/>
                  </a:cubicBezTo>
                  <a:cubicBezTo>
                    <a:pt x="243495" y="11516"/>
                    <a:pt x="228600" y="17780"/>
                    <a:pt x="213360" y="22860"/>
                  </a:cubicBezTo>
                  <a:cubicBezTo>
                    <a:pt x="205740" y="25400"/>
                    <a:pt x="198292" y="28532"/>
                    <a:pt x="190500" y="30480"/>
                  </a:cubicBezTo>
                  <a:lnTo>
                    <a:pt x="160020" y="38100"/>
                  </a:lnTo>
                  <a:cubicBezTo>
                    <a:pt x="147320" y="35560"/>
                    <a:pt x="134047" y="35028"/>
                    <a:pt x="121920" y="30480"/>
                  </a:cubicBezTo>
                  <a:cubicBezTo>
                    <a:pt x="113345" y="27264"/>
                    <a:pt x="134620" y="24130"/>
                    <a:pt x="137160" y="22860"/>
                  </a:cubicBez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7" name="Freeform 96"/>
          <p:cNvSpPr/>
          <p:nvPr/>
        </p:nvSpPr>
        <p:spPr>
          <a:xfrm rot="11837599">
            <a:off x="754123" y="4894056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5611505" y="5016066"/>
            <a:ext cx="127155" cy="83281"/>
            <a:chOff x="1607820" y="1211580"/>
            <a:chExt cx="206785" cy="182880"/>
          </a:xfrm>
        </p:grpSpPr>
        <p:sp>
          <p:nvSpPr>
            <p:cNvPr id="38" name="Freeform 37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8464127" y="3825482"/>
            <a:ext cx="197552" cy="151571"/>
            <a:chOff x="3516923" y="5889356"/>
            <a:chExt cx="331596" cy="213394"/>
          </a:xfrm>
        </p:grpSpPr>
        <p:sp>
          <p:nvSpPr>
            <p:cNvPr id="142" name="Freeform 141"/>
            <p:cNvSpPr/>
            <p:nvPr/>
          </p:nvSpPr>
          <p:spPr>
            <a:xfrm>
              <a:off x="3516923" y="5918479"/>
              <a:ext cx="331596" cy="184271"/>
            </a:xfrm>
            <a:custGeom>
              <a:avLst/>
              <a:gdLst>
                <a:gd name="connsiteX0" fmla="*/ 102845 w 303812"/>
                <a:gd name="connsiteY0" fmla="*/ 0 h 200967"/>
                <a:gd name="connsiteX1" fmla="*/ 102845 w 303812"/>
                <a:gd name="connsiteY1" fmla="*/ 0 h 200967"/>
                <a:gd name="connsiteX2" fmla="*/ 42555 w 303812"/>
                <a:gd name="connsiteY2" fmla="*/ 120580 h 200967"/>
                <a:gd name="connsiteX3" fmla="*/ 22458 w 303812"/>
                <a:gd name="connsiteY3" fmla="*/ 130629 h 200967"/>
                <a:gd name="connsiteX4" fmla="*/ 132990 w 303812"/>
                <a:gd name="connsiteY4" fmla="*/ 140677 h 200967"/>
                <a:gd name="connsiteX5" fmla="*/ 143038 w 303812"/>
                <a:gd name="connsiteY5" fmla="*/ 170822 h 200967"/>
                <a:gd name="connsiteX6" fmla="*/ 173183 w 303812"/>
                <a:gd name="connsiteY6" fmla="*/ 200967 h 200967"/>
                <a:gd name="connsiteX7" fmla="*/ 203328 w 303812"/>
                <a:gd name="connsiteY7" fmla="*/ 120580 h 200967"/>
                <a:gd name="connsiteX8" fmla="*/ 233473 w 303812"/>
                <a:gd name="connsiteY8" fmla="*/ 140677 h 200967"/>
                <a:gd name="connsiteX9" fmla="*/ 303812 w 303812"/>
                <a:gd name="connsiteY9" fmla="*/ 150725 h 200967"/>
                <a:gd name="connsiteX10" fmla="*/ 283715 w 303812"/>
                <a:gd name="connsiteY10" fmla="*/ 90435 h 200967"/>
                <a:gd name="connsiteX11" fmla="*/ 243522 w 303812"/>
                <a:gd name="connsiteY11" fmla="*/ 10048 h 200967"/>
                <a:gd name="connsiteX12" fmla="*/ 213377 w 303812"/>
                <a:gd name="connsiteY12" fmla="*/ 10048 h 200967"/>
                <a:gd name="connsiteX13" fmla="*/ 102845 w 303812"/>
                <a:gd name="connsiteY13" fmla="*/ 0 h 20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812" h="200967">
                  <a:moveTo>
                    <a:pt x="102845" y="0"/>
                  </a:moveTo>
                  <a:lnTo>
                    <a:pt x="102845" y="0"/>
                  </a:lnTo>
                  <a:cubicBezTo>
                    <a:pt x="76926" y="69117"/>
                    <a:pt x="83957" y="73264"/>
                    <a:pt x="42555" y="120580"/>
                  </a:cubicBezTo>
                  <a:cubicBezTo>
                    <a:pt x="-25672" y="198553"/>
                    <a:pt x="4275" y="157903"/>
                    <a:pt x="22458" y="130629"/>
                  </a:cubicBezTo>
                  <a:cubicBezTo>
                    <a:pt x="59302" y="133978"/>
                    <a:pt x="97893" y="128978"/>
                    <a:pt x="132990" y="140677"/>
                  </a:cubicBezTo>
                  <a:cubicBezTo>
                    <a:pt x="143038" y="144026"/>
                    <a:pt x="137163" y="162009"/>
                    <a:pt x="143038" y="170822"/>
                  </a:cubicBezTo>
                  <a:cubicBezTo>
                    <a:pt x="150921" y="182646"/>
                    <a:pt x="163135" y="190919"/>
                    <a:pt x="173183" y="200967"/>
                  </a:cubicBezTo>
                  <a:cubicBezTo>
                    <a:pt x="174274" y="195512"/>
                    <a:pt x="181765" y="124892"/>
                    <a:pt x="203328" y="120580"/>
                  </a:cubicBezTo>
                  <a:cubicBezTo>
                    <a:pt x="215170" y="118212"/>
                    <a:pt x="221906" y="137207"/>
                    <a:pt x="233473" y="140677"/>
                  </a:cubicBezTo>
                  <a:cubicBezTo>
                    <a:pt x="256159" y="147483"/>
                    <a:pt x="280366" y="147376"/>
                    <a:pt x="303812" y="150725"/>
                  </a:cubicBezTo>
                  <a:lnTo>
                    <a:pt x="283715" y="90435"/>
                  </a:lnTo>
                  <a:cubicBezTo>
                    <a:pt x="274915" y="64035"/>
                    <a:pt x="265428" y="28303"/>
                    <a:pt x="243522" y="10048"/>
                  </a:cubicBezTo>
                  <a:cubicBezTo>
                    <a:pt x="235803" y="3615"/>
                    <a:pt x="223425" y="10048"/>
                    <a:pt x="213377" y="10048"/>
                  </a:cubicBezTo>
                  <a:lnTo>
                    <a:pt x="10284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3631601" y="5889356"/>
              <a:ext cx="157405" cy="457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16298" y="4550676"/>
            <a:ext cx="197552" cy="151571"/>
            <a:chOff x="3516923" y="5889356"/>
            <a:chExt cx="331596" cy="213394"/>
          </a:xfrm>
        </p:grpSpPr>
        <p:sp>
          <p:nvSpPr>
            <p:cNvPr id="148" name="Freeform 147"/>
            <p:cNvSpPr/>
            <p:nvPr/>
          </p:nvSpPr>
          <p:spPr>
            <a:xfrm>
              <a:off x="3516923" y="5918479"/>
              <a:ext cx="331596" cy="184271"/>
            </a:xfrm>
            <a:custGeom>
              <a:avLst/>
              <a:gdLst>
                <a:gd name="connsiteX0" fmla="*/ 102845 w 303812"/>
                <a:gd name="connsiteY0" fmla="*/ 0 h 200967"/>
                <a:gd name="connsiteX1" fmla="*/ 102845 w 303812"/>
                <a:gd name="connsiteY1" fmla="*/ 0 h 200967"/>
                <a:gd name="connsiteX2" fmla="*/ 42555 w 303812"/>
                <a:gd name="connsiteY2" fmla="*/ 120580 h 200967"/>
                <a:gd name="connsiteX3" fmla="*/ 22458 w 303812"/>
                <a:gd name="connsiteY3" fmla="*/ 130629 h 200967"/>
                <a:gd name="connsiteX4" fmla="*/ 132990 w 303812"/>
                <a:gd name="connsiteY4" fmla="*/ 140677 h 200967"/>
                <a:gd name="connsiteX5" fmla="*/ 143038 w 303812"/>
                <a:gd name="connsiteY5" fmla="*/ 170822 h 200967"/>
                <a:gd name="connsiteX6" fmla="*/ 173183 w 303812"/>
                <a:gd name="connsiteY6" fmla="*/ 200967 h 200967"/>
                <a:gd name="connsiteX7" fmla="*/ 203328 w 303812"/>
                <a:gd name="connsiteY7" fmla="*/ 120580 h 200967"/>
                <a:gd name="connsiteX8" fmla="*/ 233473 w 303812"/>
                <a:gd name="connsiteY8" fmla="*/ 140677 h 200967"/>
                <a:gd name="connsiteX9" fmla="*/ 303812 w 303812"/>
                <a:gd name="connsiteY9" fmla="*/ 150725 h 200967"/>
                <a:gd name="connsiteX10" fmla="*/ 283715 w 303812"/>
                <a:gd name="connsiteY10" fmla="*/ 90435 h 200967"/>
                <a:gd name="connsiteX11" fmla="*/ 243522 w 303812"/>
                <a:gd name="connsiteY11" fmla="*/ 10048 h 200967"/>
                <a:gd name="connsiteX12" fmla="*/ 213377 w 303812"/>
                <a:gd name="connsiteY12" fmla="*/ 10048 h 200967"/>
                <a:gd name="connsiteX13" fmla="*/ 102845 w 303812"/>
                <a:gd name="connsiteY13" fmla="*/ 0 h 20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812" h="200967">
                  <a:moveTo>
                    <a:pt x="102845" y="0"/>
                  </a:moveTo>
                  <a:lnTo>
                    <a:pt x="102845" y="0"/>
                  </a:lnTo>
                  <a:cubicBezTo>
                    <a:pt x="76926" y="69117"/>
                    <a:pt x="83957" y="73264"/>
                    <a:pt x="42555" y="120580"/>
                  </a:cubicBezTo>
                  <a:cubicBezTo>
                    <a:pt x="-25672" y="198553"/>
                    <a:pt x="4275" y="157903"/>
                    <a:pt x="22458" y="130629"/>
                  </a:cubicBezTo>
                  <a:cubicBezTo>
                    <a:pt x="59302" y="133978"/>
                    <a:pt x="97893" y="128978"/>
                    <a:pt x="132990" y="140677"/>
                  </a:cubicBezTo>
                  <a:cubicBezTo>
                    <a:pt x="143038" y="144026"/>
                    <a:pt x="137163" y="162009"/>
                    <a:pt x="143038" y="170822"/>
                  </a:cubicBezTo>
                  <a:cubicBezTo>
                    <a:pt x="150921" y="182646"/>
                    <a:pt x="163135" y="190919"/>
                    <a:pt x="173183" y="200967"/>
                  </a:cubicBezTo>
                  <a:cubicBezTo>
                    <a:pt x="174274" y="195512"/>
                    <a:pt x="181765" y="124892"/>
                    <a:pt x="203328" y="120580"/>
                  </a:cubicBezTo>
                  <a:cubicBezTo>
                    <a:pt x="215170" y="118212"/>
                    <a:pt x="221906" y="137207"/>
                    <a:pt x="233473" y="140677"/>
                  </a:cubicBezTo>
                  <a:cubicBezTo>
                    <a:pt x="256159" y="147483"/>
                    <a:pt x="280366" y="147376"/>
                    <a:pt x="303812" y="150725"/>
                  </a:cubicBezTo>
                  <a:lnTo>
                    <a:pt x="283715" y="90435"/>
                  </a:lnTo>
                  <a:cubicBezTo>
                    <a:pt x="274915" y="64035"/>
                    <a:pt x="265428" y="28303"/>
                    <a:pt x="243522" y="10048"/>
                  </a:cubicBezTo>
                  <a:cubicBezTo>
                    <a:pt x="235803" y="3615"/>
                    <a:pt x="223425" y="10048"/>
                    <a:pt x="213377" y="10048"/>
                  </a:cubicBezTo>
                  <a:lnTo>
                    <a:pt x="10284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/>
            <p:cNvSpPr/>
            <p:nvPr/>
          </p:nvSpPr>
          <p:spPr>
            <a:xfrm>
              <a:off x="3631601" y="5889356"/>
              <a:ext cx="157405" cy="457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285992" y="4174899"/>
            <a:ext cx="197552" cy="151571"/>
            <a:chOff x="3516923" y="5889356"/>
            <a:chExt cx="331596" cy="213394"/>
          </a:xfrm>
        </p:grpSpPr>
        <p:sp>
          <p:nvSpPr>
            <p:cNvPr id="151" name="Freeform 150"/>
            <p:cNvSpPr/>
            <p:nvPr/>
          </p:nvSpPr>
          <p:spPr>
            <a:xfrm>
              <a:off x="3516923" y="5918479"/>
              <a:ext cx="331596" cy="184271"/>
            </a:xfrm>
            <a:custGeom>
              <a:avLst/>
              <a:gdLst>
                <a:gd name="connsiteX0" fmla="*/ 102845 w 303812"/>
                <a:gd name="connsiteY0" fmla="*/ 0 h 200967"/>
                <a:gd name="connsiteX1" fmla="*/ 102845 w 303812"/>
                <a:gd name="connsiteY1" fmla="*/ 0 h 200967"/>
                <a:gd name="connsiteX2" fmla="*/ 42555 w 303812"/>
                <a:gd name="connsiteY2" fmla="*/ 120580 h 200967"/>
                <a:gd name="connsiteX3" fmla="*/ 22458 w 303812"/>
                <a:gd name="connsiteY3" fmla="*/ 130629 h 200967"/>
                <a:gd name="connsiteX4" fmla="*/ 132990 w 303812"/>
                <a:gd name="connsiteY4" fmla="*/ 140677 h 200967"/>
                <a:gd name="connsiteX5" fmla="*/ 143038 w 303812"/>
                <a:gd name="connsiteY5" fmla="*/ 170822 h 200967"/>
                <a:gd name="connsiteX6" fmla="*/ 173183 w 303812"/>
                <a:gd name="connsiteY6" fmla="*/ 200967 h 200967"/>
                <a:gd name="connsiteX7" fmla="*/ 203328 w 303812"/>
                <a:gd name="connsiteY7" fmla="*/ 120580 h 200967"/>
                <a:gd name="connsiteX8" fmla="*/ 233473 w 303812"/>
                <a:gd name="connsiteY8" fmla="*/ 140677 h 200967"/>
                <a:gd name="connsiteX9" fmla="*/ 303812 w 303812"/>
                <a:gd name="connsiteY9" fmla="*/ 150725 h 200967"/>
                <a:gd name="connsiteX10" fmla="*/ 283715 w 303812"/>
                <a:gd name="connsiteY10" fmla="*/ 90435 h 200967"/>
                <a:gd name="connsiteX11" fmla="*/ 243522 w 303812"/>
                <a:gd name="connsiteY11" fmla="*/ 10048 h 200967"/>
                <a:gd name="connsiteX12" fmla="*/ 213377 w 303812"/>
                <a:gd name="connsiteY12" fmla="*/ 10048 h 200967"/>
                <a:gd name="connsiteX13" fmla="*/ 102845 w 303812"/>
                <a:gd name="connsiteY13" fmla="*/ 0 h 20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812" h="200967">
                  <a:moveTo>
                    <a:pt x="102845" y="0"/>
                  </a:moveTo>
                  <a:lnTo>
                    <a:pt x="102845" y="0"/>
                  </a:lnTo>
                  <a:cubicBezTo>
                    <a:pt x="76926" y="69117"/>
                    <a:pt x="83957" y="73264"/>
                    <a:pt x="42555" y="120580"/>
                  </a:cubicBezTo>
                  <a:cubicBezTo>
                    <a:pt x="-25672" y="198553"/>
                    <a:pt x="4275" y="157903"/>
                    <a:pt x="22458" y="130629"/>
                  </a:cubicBezTo>
                  <a:cubicBezTo>
                    <a:pt x="59302" y="133978"/>
                    <a:pt x="97893" y="128978"/>
                    <a:pt x="132990" y="140677"/>
                  </a:cubicBezTo>
                  <a:cubicBezTo>
                    <a:pt x="143038" y="144026"/>
                    <a:pt x="137163" y="162009"/>
                    <a:pt x="143038" y="170822"/>
                  </a:cubicBezTo>
                  <a:cubicBezTo>
                    <a:pt x="150921" y="182646"/>
                    <a:pt x="163135" y="190919"/>
                    <a:pt x="173183" y="200967"/>
                  </a:cubicBezTo>
                  <a:cubicBezTo>
                    <a:pt x="174274" y="195512"/>
                    <a:pt x="181765" y="124892"/>
                    <a:pt x="203328" y="120580"/>
                  </a:cubicBezTo>
                  <a:cubicBezTo>
                    <a:pt x="215170" y="118212"/>
                    <a:pt x="221906" y="137207"/>
                    <a:pt x="233473" y="140677"/>
                  </a:cubicBezTo>
                  <a:cubicBezTo>
                    <a:pt x="256159" y="147483"/>
                    <a:pt x="280366" y="147376"/>
                    <a:pt x="303812" y="150725"/>
                  </a:cubicBezTo>
                  <a:lnTo>
                    <a:pt x="283715" y="90435"/>
                  </a:lnTo>
                  <a:cubicBezTo>
                    <a:pt x="274915" y="64035"/>
                    <a:pt x="265428" y="28303"/>
                    <a:pt x="243522" y="10048"/>
                  </a:cubicBezTo>
                  <a:cubicBezTo>
                    <a:pt x="235803" y="3615"/>
                    <a:pt x="223425" y="10048"/>
                    <a:pt x="213377" y="10048"/>
                  </a:cubicBezTo>
                  <a:lnTo>
                    <a:pt x="10284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>
              <a:off x="3631601" y="5889356"/>
              <a:ext cx="157405" cy="457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343127" y="253860"/>
            <a:ext cx="7484165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Changed Condition in Depositional Environments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Road building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Conifer harvest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Diking and channelization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137954" y="4236267"/>
            <a:ext cx="604520" cy="422910"/>
            <a:chOff x="4269740" y="3217545"/>
            <a:chExt cx="604520" cy="422910"/>
          </a:xfrm>
        </p:grpSpPr>
        <p:sp>
          <p:nvSpPr>
            <p:cNvPr id="100" name="Rounded Rectangle 99"/>
            <p:cNvSpPr/>
            <p:nvPr/>
          </p:nvSpPr>
          <p:spPr>
            <a:xfrm>
              <a:off x="4426585" y="3364865"/>
              <a:ext cx="394970" cy="149860"/>
            </a:xfrm>
            <a:prstGeom prst="round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01" name="Oval 100"/>
            <p:cNvSpPr/>
            <p:nvPr/>
          </p:nvSpPr>
          <p:spPr>
            <a:xfrm>
              <a:off x="4389120" y="3540125"/>
              <a:ext cx="75565" cy="749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02" name="Oval 101"/>
            <p:cNvSpPr/>
            <p:nvPr/>
          </p:nvSpPr>
          <p:spPr>
            <a:xfrm>
              <a:off x="4524375" y="3557905"/>
              <a:ext cx="40640" cy="44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04" name="Oval 103"/>
            <p:cNvSpPr/>
            <p:nvPr/>
          </p:nvSpPr>
          <p:spPr>
            <a:xfrm>
              <a:off x="4798695" y="3542665"/>
              <a:ext cx="75565" cy="749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05" name="Oval 104"/>
            <p:cNvSpPr/>
            <p:nvPr/>
          </p:nvSpPr>
          <p:spPr>
            <a:xfrm>
              <a:off x="4660265" y="3550285"/>
              <a:ext cx="40640" cy="44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4379595" y="3515360"/>
              <a:ext cx="494665" cy="125095"/>
            </a:xfrm>
            <a:prstGeom prst="roundRect">
              <a:avLst/>
            </a:prstGeom>
            <a:noFill/>
            <a:ln w="444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4624705" y="3217545"/>
              <a:ext cx="193040" cy="149860"/>
            </a:xfrm>
            <a:prstGeom prst="round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311015" y="3417570"/>
              <a:ext cx="137160" cy="444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269740" y="3292475"/>
              <a:ext cx="40640" cy="332740"/>
            </a:xfrm>
            <a:custGeom>
              <a:avLst/>
              <a:gdLst>
                <a:gd name="connsiteX0" fmla="*/ 1130 w 82986"/>
                <a:gd name="connsiteY0" fmla="*/ 412941 h 424089"/>
                <a:gd name="connsiteX1" fmla="*/ 82410 w 82986"/>
                <a:gd name="connsiteY1" fmla="*/ 280861 h 424089"/>
                <a:gd name="connsiteX2" fmla="*/ 36690 w 82986"/>
                <a:gd name="connsiteY2" fmla="*/ 1461 h 424089"/>
                <a:gd name="connsiteX3" fmla="*/ 1130 w 82986"/>
                <a:gd name="connsiteY3" fmla="*/ 412941 h 4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86" h="424089">
                  <a:moveTo>
                    <a:pt x="1130" y="412941"/>
                  </a:moveTo>
                  <a:cubicBezTo>
                    <a:pt x="8750" y="459508"/>
                    <a:pt x="76483" y="349441"/>
                    <a:pt x="82410" y="280861"/>
                  </a:cubicBezTo>
                  <a:cubicBezTo>
                    <a:pt x="88337" y="212281"/>
                    <a:pt x="46850" y="-20552"/>
                    <a:pt x="36690" y="1461"/>
                  </a:cubicBezTo>
                  <a:cubicBezTo>
                    <a:pt x="26530" y="23474"/>
                    <a:pt x="-6490" y="366374"/>
                    <a:pt x="1130" y="412941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47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115"/>
          <p:cNvSpPr/>
          <p:nvPr/>
        </p:nvSpPr>
        <p:spPr>
          <a:xfrm>
            <a:off x="4903596" y="5034224"/>
            <a:ext cx="1637881" cy="170675"/>
          </a:xfrm>
          <a:custGeom>
            <a:avLst/>
            <a:gdLst>
              <a:gd name="connsiteX0" fmla="*/ 0 w 1637881"/>
              <a:gd name="connsiteY0" fmla="*/ 20097 h 150725"/>
              <a:gd name="connsiteX1" fmla="*/ 1637881 w 1637881"/>
              <a:gd name="connsiteY1" fmla="*/ 0 h 150725"/>
              <a:gd name="connsiteX2" fmla="*/ 1617784 w 1637881"/>
              <a:gd name="connsiteY2" fmla="*/ 70339 h 150725"/>
              <a:gd name="connsiteX3" fmla="*/ 1507252 w 1637881"/>
              <a:gd name="connsiteY3" fmla="*/ 70339 h 150725"/>
              <a:gd name="connsiteX4" fmla="*/ 1386672 w 1637881"/>
              <a:gd name="connsiteY4" fmla="*/ 70339 h 150725"/>
              <a:gd name="connsiteX5" fmla="*/ 1286189 w 1637881"/>
              <a:gd name="connsiteY5" fmla="*/ 80387 h 150725"/>
              <a:gd name="connsiteX6" fmla="*/ 1105318 w 1637881"/>
              <a:gd name="connsiteY6" fmla="*/ 70339 h 150725"/>
              <a:gd name="connsiteX7" fmla="*/ 612949 w 1637881"/>
              <a:gd name="connsiteY7" fmla="*/ 80387 h 150725"/>
              <a:gd name="connsiteX8" fmla="*/ 321547 w 1637881"/>
              <a:gd name="connsiteY8" fmla="*/ 130629 h 150725"/>
              <a:gd name="connsiteX9" fmla="*/ 180870 w 1637881"/>
              <a:gd name="connsiteY9" fmla="*/ 150725 h 150725"/>
              <a:gd name="connsiteX10" fmla="*/ 70338 w 1637881"/>
              <a:gd name="connsiteY10" fmla="*/ 80387 h 150725"/>
              <a:gd name="connsiteX11" fmla="*/ 0 w 1637881"/>
              <a:gd name="connsiteY11" fmla="*/ 20097 h 15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7881" h="150725">
                <a:moveTo>
                  <a:pt x="0" y="20097"/>
                </a:moveTo>
                <a:lnTo>
                  <a:pt x="1637881" y="0"/>
                </a:lnTo>
                <a:lnTo>
                  <a:pt x="1617784" y="70339"/>
                </a:lnTo>
                <a:lnTo>
                  <a:pt x="1507252" y="70339"/>
                </a:lnTo>
                <a:lnTo>
                  <a:pt x="1386672" y="70339"/>
                </a:lnTo>
                <a:lnTo>
                  <a:pt x="1286189" y="80387"/>
                </a:lnTo>
                <a:lnTo>
                  <a:pt x="1105318" y="70339"/>
                </a:lnTo>
                <a:lnTo>
                  <a:pt x="612949" y="80387"/>
                </a:lnTo>
                <a:lnTo>
                  <a:pt x="321547" y="130629"/>
                </a:lnTo>
                <a:lnTo>
                  <a:pt x="180870" y="150725"/>
                </a:lnTo>
                <a:lnTo>
                  <a:pt x="70338" y="80387"/>
                </a:lnTo>
                <a:lnTo>
                  <a:pt x="0" y="2009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Freeform 98"/>
          <p:cNvSpPr/>
          <p:nvPr/>
        </p:nvSpPr>
        <p:spPr>
          <a:xfrm>
            <a:off x="3930977" y="4685122"/>
            <a:ext cx="1112363" cy="452486"/>
          </a:xfrm>
          <a:custGeom>
            <a:avLst/>
            <a:gdLst>
              <a:gd name="connsiteX0" fmla="*/ 0 w 1112363"/>
              <a:gd name="connsiteY0" fmla="*/ 358218 h 452486"/>
              <a:gd name="connsiteX1" fmla="*/ 113122 w 1112363"/>
              <a:gd name="connsiteY1" fmla="*/ 226243 h 452486"/>
              <a:gd name="connsiteX2" fmla="*/ 226244 w 1112363"/>
              <a:gd name="connsiteY2" fmla="*/ 56560 h 452486"/>
              <a:gd name="connsiteX3" fmla="*/ 358219 w 1112363"/>
              <a:gd name="connsiteY3" fmla="*/ 0 h 452486"/>
              <a:gd name="connsiteX4" fmla="*/ 603316 w 1112363"/>
              <a:gd name="connsiteY4" fmla="*/ 0 h 452486"/>
              <a:gd name="connsiteX5" fmla="*/ 791852 w 1112363"/>
              <a:gd name="connsiteY5" fmla="*/ 18853 h 452486"/>
              <a:gd name="connsiteX6" fmla="*/ 970961 w 1112363"/>
              <a:gd name="connsiteY6" fmla="*/ 141402 h 452486"/>
              <a:gd name="connsiteX7" fmla="*/ 1093510 w 1112363"/>
              <a:gd name="connsiteY7" fmla="*/ 282804 h 452486"/>
              <a:gd name="connsiteX8" fmla="*/ 1112363 w 1112363"/>
              <a:gd name="connsiteY8" fmla="*/ 452486 h 452486"/>
              <a:gd name="connsiteX9" fmla="*/ 1027522 w 1112363"/>
              <a:gd name="connsiteY9" fmla="*/ 443059 h 452486"/>
              <a:gd name="connsiteX10" fmla="*/ 933254 w 1112363"/>
              <a:gd name="connsiteY10" fmla="*/ 339365 h 452486"/>
              <a:gd name="connsiteX11" fmla="*/ 895547 w 1112363"/>
              <a:gd name="connsiteY11" fmla="*/ 301657 h 452486"/>
              <a:gd name="connsiteX12" fmla="*/ 744718 w 1112363"/>
              <a:gd name="connsiteY12" fmla="*/ 282804 h 452486"/>
              <a:gd name="connsiteX13" fmla="*/ 593889 w 1112363"/>
              <a:gd name="connsiteY13" fmla="*/ 254523 h 452486"/>
              <a:gd name="connsiteX14" fmla="*/ 377072 w 1112363"/>
              <a:gd name="connsiteY14" fmla="*/ 235670 h 452486"/>
              <a:gd name="connsiteX15" fmla="*/ 301658 w 1112363"/>
              <a:gd name="connsiteY15" fmla="*/ 254523 h 452486"/>
              <a:gd name="connsiteX16" fmla="*/ 226244 w 1112363"/>
              <a:gd name="connsiteY16" fmla="*/ 292231 h 452486"/>
              <a:gd name="connsiteX17" fmla="*/ 94268 w 1112363"/>
              <a:gd name="connsiteY17" fmla="*/ 339365 h 452486"/>
              <a:gd name="connsiteX18" fmla="*/ 0 w 1112363"/>
              <a:gd name="connsiteY18" fmla="*/ 358218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12363" h="452486">
                <a:moveTo>
                  <a:pt x="0" y="358218"/>
                </a:moveTo>
                <a:lnTo>
                  <a:pt x="113122" y="226243"/>
                </a:lnTo>
                <a:lnTo>
                  <a:pt x="226244" y="56560"/>
                </a:lnTo>
                <a:lnTo>
                  <a:pt x="358219" y="0"/>
                </a:lnTo>
                <a:lnTo>
                  <a:pt x="603316" y="0"/>
                </a:lnTo>
                <a:lnTo>
                  <a:pt x="791852" y="18853"/>
                </a:lnTo>
                <a:lnTo>
                  <a:pt x="970961" y="141402"/>
                </a:lnTo>
                <a:lnTo>
                  <a:pt x="1093510" y="282804"/>
                </a:lnTo>
                <a:lnTo>
                  <a:pt x="1112363" y="452486"/>
                </a:lnTo>
                <a:lnTo>
                  <a:pt x="1027522" y="443059"/>
                </a:lnTo>
                <a:lnTo>
                  <a:pt x="933254" y="339365"/>
                </a:lnTo>
                <a:lnTo>
                  <a:pt x="895547" y="301657"/>
                </a:lnTo>
                <a:lnTo>
                  <a:pt x="744718" y="282804"/>
                </a:lnTo>
                <a:lnTo>
                  <a:pt x="593889" y="254523"/>
                </a:lnTo>
                <a:lnTo>
                  <a:pt x="377072" y="235670"/>
                </a:lnTo>
                <a:lnTo>
                  <a:pt x="301658" y="254523"/>
                </a:lnTo>
                <a:lnTo>
                  <a:pt x="226244" y="292231"/>
                </a:lnTo>
                <a:lnTo>
                  <a:pt x="94268" y="339365"/>
                </a:lnTo>
                <a:lnTo>
                  <a:pt x="0" y="358218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Freeform 118"/>
          <p:cNvSpPr/>
          <p:nvPr/>
        </p:nvSpPr>
        <p:spPr>
          <a:xfrm>
            <a:off x="6381946" y="4628561"/>
            <a:ext cx="1715679" cy="518474"/>
          </a:xfrm>
          <a:custGeom>
            <a:avLst/>
            <a:gdLst>
              <a:gd name="connsiteX0" fmla="*/ 0 w 1715679"/>
              <a:gd name="connsiteY0" fmla="*/ 499620 h 518474"/>
              <a:gd name="connsiteX1" fmla="*/ 282805 w 1715679"/>
              <a:gd name="connsiteY1" fmla="*/ 18853 h 518474"/>
              <a:gd name="connsiteX2" fmla="*/ 1583703 w 1715679"/>
              <a:gd name="connsiteY2" fmla="*/ 0 h 518474"/>
              <a:gd name="connsiteX3" fmla="*/ 1715679 w 1715679"/>
              <a:gd name="connsiteY3" fmla="*/ 197963 h 518474"/>
              <a:gd name="connsiteX4" fmla="*/ 1611984 w 1715679"/>
              <a:gd name="connsiteY4" fmla="*/ 282804 h 518474"/>
              <a:gd name="connsiteX5" fmla="*/ 1442301 w 1715679"/>
              <a:gd name="connsiteY5" fmla="*/ 320511 h 518474"/>
              <a:gd name="connsiteX6" fmla="*/ 1046376 w 1715679"/>
              <a:gd name="connsiteY6" fmla="*/ 320511 h 518474"/>
              <a:gd name="connsiteX7" fmla="*/ 772998 w 1715679"/>
              <a:gd name="connsiteY7" fmla="*/ 329938 h 518474"/>
              <a:gd name="connsiteX8" fmla="*/ 471341 w 1715679"/>
              <a:gd name="connsiteY8" fmla="*/ 348792 h 518474"/>
              <a:gd name="connsiteX9" fmla="*/ 320512 w 1715679"/>
              <a:gd name="connsiteY9" fmla="*/ 414779 h 518474"/>
              <a:gd name="connsiteX10" fmla="*/ 207390 w 1715679"/>
              <a:gd name="connsiteY10" fmla="*/ 433633 h 518474"/>
              <a:gd name="connsiteX11" fmla="*/ 131976 w 1715679"/>
              <a:gd name="connsiteY11" fmla="*/ 518474 h 518474"/>
              <a:gd name="connsiteX12" fmla="*/ 0 w 1715679"/>
              <a:gd name="connsiteY12" fmla="*/ 499620 h 51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5679" h="518474">
                <a:moveTo>
                  <a:pt x="0" y="499620"/>
                </a:moveTo>
                <a:lnTo>
                  <a:pt x="282805" y="18853"/>
                </a:lnTo>
                <a:lnTo>
                  <a:pt x="1583703" y="0"/>
                </a:lnTo>
                <a:lnTo>
                  <a:pt x="1715679" y="197963"/>
                </a:lnTo>
                <a:lnTo>
                  <a:pt x="1611984" y="282804"/>
                </a:lnTo>
                <a:lnTo>
                  <a:pt x="1442301" y="320511"/>
                </a:lnTo>
                <a:lnTo>
                  <a:pt x="1046376" y="320511"/>
                </a:lnTo>
                <a:lnTo>
                  <a:pt x="772998" y="329938"/>
                </a:lnTo>
                <a:lnTo>
                  <a:pt x="471341" y="348792"/>
                </a:lnTo>
                <a:lnTo>
                  <a:pt x="320512" y="414779"/>
                </a:lnTo>
                <a:lnTo>
                  <a:pt x="207390" y="433633"/>
                </a:lnTo>
                <a:lnTo>
                  <a:pt x="131976" y="518474"/>
                </a:lnTo>
                <a:lnTo>
                  <a:pt x="0" y="49962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Freeform 116"/>
          <p:cNvSpPr/>
          <p:nvPr/>
        </p:nvSpPr>
        <p:spPr>
          <a:xfrm>
            <a:off x="1135464" y="4994031"/>
            <a:ext cx="251209" cy="120580"/>
          </a:xfrm>
          <a:custGeom>
            <a:avLst/>
            <a:gdLst>
              <a:gd name="connsiteX0" fmla="*/ 0 w 251209"/>
              <a:gd name="connsiteY0" fmla="*/ 0 h 120580"/>
              <a:gd name="connsiteX1" fmla="*/ 251209 w 251209"/>
              <a:gd name="connsiteY1" fmla="*/ 20096 h 120580"/>
              <a:gd name="connsiteX2" fmla="*/ 241160 w 251209"/>
              <a:gd name="connsiteY2" fmla="*/ 90435 h 120580"/>
              <a:gd name="connsiteX3" fmla="*/ 231112 w 251209"/>
              <a:gd name="connsiteY3" fmla="*/ 120580 h 120580"/>
              <a:gd name="connsiteX4" fmla="*/ 140677 w 251209"/>
              <a:gd name="connsiteY4" fmla="*/ 120580 h 120580"/>
              <a:gd name="connsiteX5" fmla="*/ 140677 w 251209"/>
              <a:gd name="connsiteY5" fmla="*/ 120580 h 120580"/>
              <a:gd name="connsiteX6" fmla="*/ 0 w 251209"/>
              <a:gd name="connsiteY6" fmla="*/ 0 h 12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209" h="120580">
                <a:moveTo>
                  <a:pt x="0" y="0"/>
                </a:moveTo>
                <a:lnTo>
                  <a:pt x="251209" y="20096"/>
                </a:lnTo>
                <a:lnTo>
                  <a:pt x="241160" y="90435"/>
                </a:lnTo>
                <a:lnTo>
                  <a:pt x="231112" y="120580"/>
                </a:lnTo>
                <a:lnTo>
                  <a:pt x="140677" y="120580"/>
                </a:lnTo>
                <a:lnTo>
                  <a:pt x="140677" y="1205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Freeform 114"/>
          <p:cNvSpPr/>
          <p:nvPr/>
        </p:nvSpPr>
        <p:spPr>
          <a:xfrm>
            <a:off x="2733151" y="5081366"/>
            <a:ext cx="496833" cy="194020"/>
          </a:xfrm>
          <a:custGeom>
            <a:avLst/>
            <a:gdLst>
              <a:gd name="connsiteX0" fmla="*/ 472272 w 472272"/>
              <a:gd name="connsiteY0" fmla="*/ 0 h 200967"/>
              <a:gd name="connsiteX1" fmla="*/ 0 w 472272"/>
              <a:gd name="connsiteY1" fmla="*/ 0 h 200967"/>
              <a:gd name="connsiteX2" fmla="*/ 60290 w 472272"/>
              <a:gd name="connsiteY2" fmla="*/ 60290 h 200967"/>
              <a:gd name="connsiteX3" fmla="*/ 90435 w 472272"/>
              <a:gd name="connsiteY3" fmla="*/ 180870 h 200967"/>
              <a:gd name="connsiteX4" fmla="*/ 281353 w 472272"/>
              <a:gd name="connsiteY4" fmla="*/ 200967 h 200967"/>
              <a:gd name="connsiteX5" fmla="*/ 422030 w 472272"/>
              <a:gd name="connsiteY5" fmla="*/ 170822 h 200967"/>
              <a:gd name="connsiteX6" fmla="*/ 472272 w 472272"/>
              <a:gd name="connsiteY6" fmla="*/ 0 h 20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272" h="200967">
                <a:moveTo>
                  <a:pt x="472272" y="0"/>
                </a:moveTo>
                <a:lnTo>
                  <a:pt x="0" y="0"/>
                </a:lnTo>
                <a:lnTo>
                  <a:pt x="60290" y="60290"/>
                </a:lnTo>
                <a:lnTo>
                  <a:pt x="90435" y="180870"/>
                </a:lnTo>
                <a:lnTo>
                  <a:pt x="281353" y="200967"/>
                </a:lnTo>
                <a:lnTo>
                  <a:pt x="422030" y="170822"/>
                </a:lnTo>
                <a:lnTo>
                  <a:pt x="472272" y="0"/>
                </a:lnTo>
                <a:close/>
              </a:path>
            </a:pathLst>
          </a:cu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 flipH="1">
            <a:off x="6081651" y="4045841"/>
            <a:ext cx="539768" cy="1089248"/>
            <a:chOff x="2286542" y="1287047"/>
            <a:chExt cx="480060" cy="1075150"/>
          </a:xfrm>
        </p:grpSpPr>
        <p:sp>
          <p:nvSpPr>
            <p:cNvPr id="24" name="Freeform 23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24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Freeform 60"/>
          <p:cNvSpPr/>
          <p:nvPr/>
        </p:nvSpPr>
        <p:spPr>
          <a:xfrm>
            <a:off x="311499" y="3647551"/>
            <a:ext cx="8350180" cy="1627833"/>
          </a:xfrm>
          <a:custGeom>
            <a:avLst/>
            <a:gdLst>
              <a:gd name="connsiteX0" fmla="*/ 0 w 8119068"/>
              <a:gd name="connsiteY0" fmla="*/ 392246 h 1648290"/>
              <a:gd name="connsiteX1" fmla="*/ 20097 w 8119068"/>
              <a:gd name="connsiteY1" fmla="*/ 472632 h 1648290"/>
              <a:gd name="connsiteX2" fmla="*/ 40193 w 8119068"/>
              <a:gd name="connsiteY2" fmla="*/ 502778 h 1648290"/>
              <a:gd name="connsiteX3" fmla="*/ 90435 w 8119068"/>
              <a:gd name="connsiteY3" fmla="*/ 573116 h 1648290"/>
              <a:gd name="connsiteX4" fmla="*/ 120580 w 8119068"/>
              <a:gd name="connsiteY4" fmla="*/ 633406 h 1648290"/>
              <a:gd name="connsiteX5" fmla="*/ 190919 w 8119068"/>
              <a:gd name="connsiteY5" fmla="*/ 743938 h 1648290"/>
              <a:gd name="connsiteX6" fmla="*/ 221064 w 8119068"/>
              <a:gd name="connsiteY6" fmla="*/ 764035 h 1648290"/>
              <a:gd name="connsiteX7" fmla="*/ 241160 w 8119068"/>
              <a:gd name="connsiteY7" fmla="*/ 794180 h 1648290"/>
              <a:gd name="connsiteX8" fmla="*/ 251209 w 8119068"/>
              <a:gd name="connsiteY8" fmla="*/ 824325 h 1648290"/>
              <a:gd name="connsiteX9" fmla="*/ 281354 w 8119068"/>
              <a:gd name="connsiteY9" fmla="*/ 844421 h 1648290"/>
              <a:gd name="connsiteX10" fmla="*/ 321547 w 8119068"/>
              <a:gd name="connsiteY10" fmla="*/ 874567 h 1648290"/>
              <a:gd name="connsiteX11" fmla="*/ 351692 w 8119068"/>
              <a:gd name="connsiteY11" fmla="*/ 904712 h 1648290"/>
              <a:gd name="connsiteX12" fmla="*/ 422031 w 8119068"/>
              <a:gd name="connsiteY12" fmla="*/ 944905 h 1648290"/>
              <a:gd name="connsiteX13" fmla="*/ 442127 w 8119068"/>
              <a:gd name="connsiteY13" fmla="*/ 995147 h 1648290"/>
              <a:gd name="connsiteX14" fmla="*/ 502417 w 8119068"/>
              <a:gd name="connsiteY14" fmla="*/ 1055437 h 1648290"/>
              <a:gd name="connsiteX15" fmla="*/ 532563 w 8119068"/>
              <a:gd name="connsiteY15" fmla="*/ 1115727 h 1648290"/>
              <a:gd name="connsiteX16" fmla="*/ 562708 w 8119068"/>
              <a:gd name="connsiteY16" fmla="*/ 1135824 h 1648290"/>
              <a:gd name="connsiteX17" fmla="*/ 572756 w 8119068"/>
              <a:gd name="connsiteY17" fmla="*/ 1165969 h 1648290"/>
              <a:gd name="connsiteX18" fmla="*/ 622998 w 8119068"/>
              <a:gd name="connsiteY18" fmla="*/ 1226259 h 1648290"/>
              <a:gd name="connsiteX19" fmla="*/ 633046 w 8119068"/>
              <a:gd name="connsiteY19" fmla="*/ 1256404 h 1648290"/>
              <a:gd name="connsiteX20" fmla="*/ 763675 w 8119068"/>
              <a:gd name="connsiteY20" fmla="*/ 1326742 h 1648290"/>
              <a:gd name="connsiteX21" fmla="*/ 783771 w 8119068"/>
              <a:gd name="connsiteY21" fmla="*/ 1356887 h 1648290"/>
              <a:gd name="connsiteX22" fmla="*/ 844061 w 8119068"/>
              <a:gd name="connsiteY22" fmla="*/ 1397081 h 1648290"/>
              <a:gd name="connsiteX23" fmla="*/ 854110 w 8119068"/>
              <a:gd name="connsiteY23" fmla="*/ 1427226 h 1648290"/>
              <a:gd name="connsiteX24" fmla="*/ 904352 w 8119068"/>
              <a:gd name="connsiteY24" fmla="*/ 1477468 h 1648290"/>
              <a:gd name="connsiteX25" fmla="*/ 954593 w 8119068"/>
              <a:gd name="connsiteY25" fmla="*/ 1487516 h 1648290"/>
              <a:gd name="connsiteX26" fmla="*/ 1034980 w 8119068"/>
              <a:gd name="connsiteY26" fmla="*/ 1477468 h 1648290"/>
              <a:gd name="connsiteX27" fmla="*/ 1045028 w 8119068"/>
              <a:gd name="connsiteY27" fmla="*/ 1427226 h 1648290"/>
              <a:gd name="connsiteX28" fmla="*/ 1055077 w 8119068"/>
              <a:gd name="connsiteY28" fmla="*/ 1346839 h 1648290"/>
              <a:gd name="connsiteX29" fmla="*/ 1225899 w 8119068"/>
              <a:gd name="connsiteY29" fmla="*/ 1376984 h 1648290"/>
              <a:gd name="connsiteX30" fmla="*/ 1778558 w 8119068"/>
              <a:gd name="connsiteY30" fmla="*/ 1387032 h 1648290"/>
              <a:gd name="connsiteX31" fmla="*/ 1979525 w 8119068"/>
              <a:gd name="connsiteY31" fmla="*/ 1397081 h 1648290"/>
              <a:gd name="connsiteX32" fmla="*/ 2080009 w 8119068"/>
              <a:gd name="connsiteY32" fmla="*/ 1376984 h 1648290"/>
              <a:gd name="connsiteX33" fmla="*/ 2250831 w 8119068"/>
              <a:gd name="connsiteY33" fmla="*/ 1366936 h 1648290"/>
              <a:gd name="connsiteX34" fmla="*/ 2291024 w 8119068"/>
              <a:gd name="connsiteY34" fmla="*/ 1376984 h 1648290"/>
              <a:gd name="connsiteX35" fmla="*/ 2301072 w 8119068"/>
              <a:gd name="connsiteY35" fmla="*/ 1407129 h 1648290"/>
              <a:gd name="connsiteX36" fmla="*/ 2331217 w 8119068"/>
              <a:gd name="connsiteY36" fmla="*/ 1427226 h 1648290"/>
              <a:gd name="connsiteX37" fmla="*/ 2391508 w 8119068"/>
              <a:gd name="connsiteY37" fmla="*/ 1527709 h 1648290"/>
              <a:gd name="connsiteX38" fmla="*/ 2421653 w 8119068"/>
              <a:gd name="connsiteY38" fmla="*/ 1537758 h 1648290"/>
              <a:gd name="connsiteX39" fmla="*/ 2431701 w 8119068"/>
              <a:gd name="connsiteY39" fmla="*/ 1577951 h 1648290"/>
              <a:gd name="connsiteX40" fmla="*/ 2451798 w 8119068"/>
              <a:gd name="connsiteY40" fmla="*/ 1608096 h 1648290"/>
              <a:gd name="connsiteX41" fmla="*/ 2522136 w 8119068"/>
              <a:gd name="connsiteY41" fmla="*/ 1638241 h 1648290"/>
              <a:gd name="connsiteX42" fmla="*/ 2592475 w 8119068"/>
              <a:gd name="connsiteY42" fmla="*/ 1648290 h 1648290"/>
              <a:gd name="connsiteX43" fmla="*/ 2743200 w 8119068"/>
              <a:gd name="connsiteY43" fmla="*/ 1638241 h 1648290"/>
              <a:gd name="connsiteX44" fmla="*/ 2783393 w 8119068"/>
              <a:gd name="connsiteY44" fmla="*/ 1547806 h 1648290"/>
              <a:gd name="connsiteX45" fmla="*/ 2813538 w 8119068"/>
              <a:gd name="connsiteY45" fmla="*/ 1527709 h 1648290"/>
              <a:gd name="connsiteX46" fmla="*/ 2823587 w 8119068"/>
              <a:gd name="connsiteY46" fmla="*/ 1497564 h 1648290"/>
              <a:gd name="connsiteX47" fmla="*/ 2873828 w 8119068"/>
              <a:gd name="connsiteY47" fmla="*/ 1437274 h 1648290"/>
              <a:gd name="connsiteX48" fmla="*/ 3135086 w 8119068"/>
              <a:gd name="connsiteY48" fmla="*/ 1447323 h 1648290"/>
              <a:gd name="connsiteX49" fmla="*/ 3386294 w 8119068"/>
              <a:gd name="connsiteY49" fmla="*/ 1467419 h 1648290"/>
              <a:gd name="connsiteX50" fmla="*/ 3486778 w 8119068"/>
              <a:gd name="connsiteY50" fmla="*/ 1437274 h 1648290"/>
              <a:gd name="connsiteX51" fmla="*/ 3547068 w 8119068"/>
              <a:gd name="connsiteY51" fmla="*/ 1417178 h 1648290"/>
              <a:gd name="connsiteX52" fmla="*/ 3617406 w 8119068"/>
              <a:gd name="connsiteY52" fmla="*/ 1387032 h 1648290"/>
              <a:gd name="connsiteX53" fmla="*/ 3647552 w 8119068"/>
              <a:gd name="connsiteY53" fmla="*/ 1366936 h 1648290"/>
              <a:gd name="connsiteX54" fmla="*/ 3697793 w 8119068"/>
              <a:gd name="connsiteY54" fmla="*/ 1356887 h 1648290"/>
              <a:gd name="connsiteX55" fmla="*/ 3798277 w 8119068"/>
              <a:gd name="connsiteY55" fmla="*/ 1316694 h 1648290"/>
              <a:gd name="connsiteX56" fmla="*/ 3828422 w 8119068"/>
              <a:gd name="connsiteY56" fmla="*/ 1296597 h 1648290"/>
              <a:gd name="connsiteX57" fmla="*/ 4059534 w 8119068"/>
              <a:gd name="connsiteY57" fmla="*/ 1306646 h 1648290"/>
              <a:gd name="connsiteX58" fmla="*/ 4230356 w 8119068"/>
              <a:gd name="connsiteY58" fmla="*/ 1326742 h 1648290"/>
              <a:gd name="connsiteX59" fmla="*/ 4300694 w 8119068"/>
              <a:gd name="connsiteY59" fmla="*/ 1336791 h 1648290"/>
              <a:gd name="connsiteX60" fmla="*/ 4381081 w 8119068"/>
              <a:gd name="connsiteY60" fmla="*/ 1356887 h 1648290"/>
              <a:gd name="connsiteX61" fmla="*/ 4441371 w 8119068"/>
              <a:gd name="connsiteY61" fmla="*/ 1407129 h 1648290"/>
              <a:gd name="connsiteX62" fmla="*/ 4481565 w 8119068"/>
              <a:gd name="connsiteY62" fmla="*/ 1437274 h 1648290"/>
              <a:gd name="connsiteX63" fmla="*/ 4491613 w 8119068"/>
              <a:gd name="connsiteY63" fmla="*/ 1467419 h 1648290"/>
              <a:gd name="connsiteX64" fmla="*/ 4551903 w 8119068"/>
              <a:gd name="connsiteY64" fmla="*/ 1497564 h 1648290"/>
              <a:gd name="connsiteX65" fmla="*/ 4612193 w 8119068"/>
              <a:gd name="connsiteY65" fmla="*/ 1557854 h 1648290"/>
              <a:gd name="connsiteX66" fmla="*/ 4833257 w 8119068"/>
              <a:gd name="connsiteY66" fmla="*/ 1537758 h 1648290"/>
              <a:gd name="connsiteX67" fmla="*/ 4953837 w 8119068"/>
              <a:gd name="connsiteY67" fmla="*/ 1517661 h 1648290"/>
              <a:gd name="connsiteX68" fmla="*/ 4983982 w 8119068"/>
              <a:gd name="connsiteY68" fmla="*/ 1507613 h 1648290"/>
              <a:gd name="connsiteX69" fmla="*/ 5586883 w 8119068"/>
              <a:gd name="connsiteY69" fmla="*/ 1487516 h 1648290"/>
              <a:gd name="connsiteX70" fmla="*/ 5617028 w 8119068"/>
              <a:gd name="connsiteY70" fmla="*/ 1477468 h 1648290"/>
              <a:gd name="connsiteX71" fmla="*/ 5757705 w 8119068"/>
              <a:gd name="connsiteY71" fmla="*/ 1497564 h 1648290"/>
              <a:gd name="connsiteX72" fmla="*/ 5978769 w 8119068"/>
              <a:gd name="connsiteY72" fmla="*/ 1487516 h 1648290"/>
              <a:gd name="connsiteX73" fmla="*/ 6008914 w 8119068"/>
              <a:gd name="connsiteY73" fmla="*/ 1497564 h 1648290"/>
              <a:gd name="connsiteX74" fmla="*/ 6059156 w 8119068"/>
              <a:gd name="connsiteY74" fmla="*/ 1437274 h 1648290"/>
              <a:gd name="connsiteX75" fmla="*/ 6129494 w 8119068"/>
              <a:gd name="connsiteY75" fmla="*/ 1407129 h 1648290"/>
              <a:gd name="connsiteX76" fmla="*/ 6229978 w 8119068"/>
              <a:gd name="connsiteY76" fmla="*/ 1397081 h 1648290"/>
              <a:gd name="connsiteX77" fmla="*/ 6280220 w 8119068"/>
              <a:gd name="connsiteY77" fmla="*/ 1376984 h 1648290"/>
              <a:gd name="connsiteX78" fmla="*/ 6320413 w 8119068"/>
              <a:gd name="connsiteY78" fmla="*/ 1366936 h 1648290"/>
              <a:gd name="connsiteX79" fmla="*/ 6340510 w 8119068"/>
              <a:gd name="connsiteY79" fmla="*/ 1336791 h 1648290"/>
              <a:gd name="connsiteX80" fmla="*/ 6370655 w 8119068"/>
              <a:gd name="connsiteY80" fmla="*/ 1326742 h 1648290"/>
              <a:gd name="connsiteX81" fmla="*/ 6451042 w 8119068"/>
              <a:gd name="connsiteY81" fmla="*/ 1316694 h 1648290"/>
              <a:gd name="connsiteX82" fmla="*/ 7325248 w 8119068"/>
              <a:gd name="connsiteY82" fmla="*/ 1306646 h 1648290"/>
              <a:gd name="connsiteX83" fmla="*/ 7415683 w 8119068"/>
              <a:gd name="connsiteY83" fmla="*/ 1276501 h 1648290"/>
              <a:gd name="connsiteX84" fmla="*/ 7475974 w 8119068"/>
              <a:gd name="connsiteY84" fmla="*/ 1256404 h 1648290"/>
              <a:gd name="connsiteX85" fmla="*/ 7506119 w 8119068"/>
              <a:gd name="connsiteY85" fmla="*/ 1246356 h 1648290"/>
              <a:gd name="connsiteX86" fmla="*/ 7556360 w 8119068"/>
              <a:gd name="connsiteY86" fmla="*/ 1196114 h 1648290"/>
              <a:gd name="connsiteX87" fmla="*/ 7576457 w 8119068"/>
              <a:gd name="connsiteY87" fmla="*/ 1165969 h 1648290"/>
              <a:gd name="connsiteX88" fmla="*/ 7606602 w 8119068"/>
              <a:gd name="connsiteY88" fmla="*/ 1145872 h 1648290"/>
              <a:gd name="connsiteX89" fmla="*/ 7676941 w 8119068"/>
              <a:gd name="connsiteY89" fmla="*/ 1105679 h 1648290"/>
              <a:gd name="connsiteX90" fmla="*/ 7707086 w 8119068"/>
              <a:gd name="connsiteY90" fmla="*/ 1075534 h 1648290"/>
              <a:gd name="connsiteX91" fmla="*/ 7737231 w 8119068"/>
              <a:gd name="connsiteY91" fmla="*/ 1055437 h 1648290"/>
              <a:gd name="connsiteX92" fmla="*/ 7757327 w 8119068"/>
              <a:gd name="connsiteY92" fmla="*/ 1015243 h 1648290"/>
              <a:gd name="connsiteX93" fmla="*/ 7787472 w 8119068"/>
              <a:gd name="connsiteY93" fmla="*/ 985098 h 1648290"/>
              <a:gd name="connsiteX94" fmla="*/ 7817617 w 8119068"/>
              <a:gd name="connsiteY94" fmla="*/ 944905 h 1648290"/>
              <a:gd name="connsiteX95" fmla="*/ 7827666 w 8119068"/>
              <a:gd name="connsiteY95" fmla="*/ 894663 h 1648290"/>
              <a:gd name="connsiteX96" fmla="*/ 7837714 w 8119068"/>
              <a:gd name="connsiteY96" fmla="*/ 864518 h 1648290"/>
              <a:gd name="connsiteX97" fmla="*/ 7847763 w 8119068"/>
              <a:gd name="connsiteY97" fmla="*/ 723841 h 1648290"/>
              <a:gd name="connsiteX98" fmla="*/ 7867859 w 8119068"/>
              <a:gd name="connsiteY98" fmla="*/ 683648 h 1648290"/>
              <a:gd name="connsiteX99" fmla="*/ 7877908 w 8119068"/>
              <a:gd name="connsiteY99" fmla="*/ 653503 h 1648290"/>
              <a:gd name="connsiteX100" fmla="*/ 7887956 w 8119068"/>
              <a:gd name="connsiteY100" fmla="*/ 522874 h 1648290"/>
              <a:gd name="connsiteX101" fmla="*/ 7908053 w 8119068"/>
              <a:gd name="connsiteY101" fmla="*/ 462584 h 1648290"/>
              <a:gd name="connsiteX102" fmla="*/ 7928149 w 8119068"/>
              <a:gd name="connsiteY102" fmla="*/ 402294 h 1648290"/>
              <a:gd name="connsiteX103" fmla="*/ 7938198 w 8119068"/>
              <a:gd name="connsiteY103" fmla="*/ 372149 h 1648290"/>
              <a:gd name="connsiteX104" fmla="*/ 7958294 w 8119068"/>
              <a:gd name="connsiteY104" fmla="*/ 342004 h 1648290"/>
              <a:gd name="connsiteX105" fmla="*/ 7988439 w 8119068"/>
              <a:gd name="connsiteY105" fmla="*/ 231472 h 1648290"/>
              <a:gd name="connsiteX106" fmla="*/ 8008536 w 8119068"/>
              <a:gd name="connsiteY106" fmla="*/ 191279 h 1648290"/>
              <a:gd name="connsiteX107" fmla="*/ 8018585 w 8119068"/>
              <a:gd name="connsiteY107" fmla="*/ 161134 h 1648290"/>
              <a:gd name="connsiteX108" fmla="*/ 8038681 w 8119068"/>
              <a:gd name="connsiteY108" fmla="*/ 70698 h 1648290"/>
              <a:gd name="connsiteX109" fmla="*/ 8109020 w 8119068"/>
              <a:gd name="connsiteY109" fmla="*/ 360 h 1648290"/>
              <a:gd name="connsiteX110" fmla="*/ 8119068 w 8119068"/>
              <a:gd name="connsiteY110" fmla="*/ 360 h 164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8119068" h="1648290">
                <a:moveTo>
                  <a:pt x="0" y="392246"/>
                </a:moveTo>
                <a:cubicBezTo>
                  <a:pt x="3823" y="411363"/>
                  <a:pt x="9796" y="452029"/>
                  <a:pt x="20097" y="472632"/>
                </a:cubicBezTo>
                <a:cubicBezTo>
                  <a:pt x="25498" y="483434"/>
                  <a:pt x="33174" y="492951"/>
                  <a:pt x="40193" y="502778"/>
                </a:cubicBezTo>
                <a:cubicBezTo>
                  <a:pt x="102542" y="590068"/>
                  <a:pt x="43051" y="502041"/>
                  <a:pt x="90435" y="573116"/>
                </a:cubicBezTo>
                <a:cubicBezTo>
                  <a:pt x="110809" y="634241"/>
                  <a:pt x="87188" y="572188"/>
                  <a:pt x="120580" y="633406"/>
                </a:cubicBezTo>
                <a:cubicBezTo>
                  <a:pt x="156852" y="699905"/>
                  <a:pt x="144465" y="705226"/>
                  <a:pt x="190919" y="743938"/>
                </a:cubicBezTo>
                <a:cubicBezTo>
                  <a:pt x="200197" y="751669"/>
                  <a:pt x="211016" y="757336"/>
                  <a:pt x="221064" y="764035"/>
                </a:cubicBezTo>
                <a:cubicBezTo>
                  <a:pt x="227763" y="774083"/>
                  <a:pt x="235759" y="783378"/>
                  <a:pt x="241160" y="794180"/>
                </a:cubicBezTo>
                <a:cubicBezTo>
                  <a:pt x="245897" y="803654"/>
                  <a:pt x="244592" y="816054"/>
                  <a:pt x="251209" y="824325"/>
                </a:cubicBezTo>
                <a:cubicBezTo>
                  <a:pt x="258753" y="833755"/>
                  <a:pt x="271527" y="837402"/>
                  <a:pt x="281354" y="844421"/>
                </a:cubicBezTo>
                <a:cubicBezTo>
                  <a:pt x="294982" y="854155"/>
                  <a:pt x="308832" y="863668"/>
                  <a:pt x="321547" y="874567"/>
                </a:cubicBezTo>
                <a:cubicBezTo>
                  <a:pt x="332336" y="883815"/>
                  <a:pt x="340775" y="895615"/>
                  <a:pt x="351692" y="904712"/>
                </a:cubicBezTo>
                <a:cubicBezTo>
                  <a:pt x="372994" y="922464"/>
                  <a:pt x="397464" y="932621"/>
                  <a:pt x="422031" y="944905"/>
                </a:cubicBezTo>
                <a:cubicBezTo>
                  <a:pt x="428730" y="961652"/>
                  <a:pt x="431518" y="980560"/>
                  <a:pt x="442127" y="995147"/>
                </a:cubicBezTo>
                <a:cubicBezTo>
                  <a:pt x="458843" y="1018132"/>
                  <a:pt x="502417" y="1055437"/>
                  <a:pt x="502417" y="1055437"/>
                </a:cubicBezTo>
                <a:cubicBezTo>
                  <a:pt x="510590" y="1079955"/>
                  <a:pt x="513084" y="1096248"/>
                  <a:pt x="532563" y="1115727"/>
                </a:cubicBezTo>
                <a:cubicBezTo>
                  <a:pt x="541102" y="1124266"/>
                  <a:pt x="552660" y="1129125"/>
                  <a:pt x="562708" y="1135824"/>
                </a:cubicBezTo>
                <a:cubicBezTo>
                  <a:pt x="566057" y="1145872"/>
                  <a:pt x="568019" y="1156495"/>
                  <a:pt x="572756" y="1165969"/>
                </a:cubicBezTo>
                <a:cubicBezTo>
                  <a:pt x="586745" y="1193947"/>
                  <a:pt x="600776" y="1204037"/>
                  <a:pt x="622998" y="1226259"/>
                </a:cubicBezTo>
                <a:cubicBezTo>
                  <a:pt x="626347" y="1236307"/>
                  <a:pt x="627902" y="1247145"/>
                  <a:pt x="633046" y="1256404"/>
                </a:cubicBezTo>
                <a:cubicBezTo>
                  <a:pt x="679935" y="1340806"/>
                  <a:pt x="661952" y="1315440"/>
                  <a:pt x="763675" y="1326742"/>
                </a:cubicBezTo>
                <a:cubicBezTo>
                  <a:pt x="770374" y="1336790"/>
                  <a:pt x="774683" y="1348935"/>
                  <a:pt x="783771" y="1356887"/>
                </a:cubicBezTo>
                <a:cubicBezTo>
                  <a:pt x="801948" y="1372792"/>
                  <a:pt x="844061" y="1397081"/>
                  <a:pt x="844061" y="1397081"/>
                </a:cubicBezTo>
                <a:cubicBezTo>
                  <a:pt x="847411" y="1407129"/>
                  <a:pt x="849373" y="1417752"/>
                  <a:pt x="854110" y="1427226"/>
                </a:cubicBezTo>
                <a:cubicBezTo>
                  <a:pt x="865447" y="1449901"/>
                  <a:pt x="879616" y="1468192"/>
                  <a:pt x="904352" y="1477468"/>
                </a:cubicBezTo>
                <a:cubicBezTo>
                  <a:pt x="920343" y="1483465"/>
                  <a:pt x="937846" y="1484167"/>
                  <a:pt x="954593" y="1487516"/>
                </a:cubicBezTo>
                <a:cubicBezTo>
                  <a:pt x="981389" y="1484167"/>
                  <a:pt x="1012511" y="1492447"/>
                  <a:pt x="1034980" y="1477468"/>
                </a:cubicBezTo>
                <a:cubicBezTo>
                  <a:pt x="1049191" y="1467994"/>
                  <a:pt x="1042431" y="1444106"/>
                  <a:pt x="1045028" y="1427226"/>
                </a:cubicBezTo>
                <a:cubicBezTo>
                  <a:pt x="1049134" y="1400536"/>
                  <a:pt x="1051727" y="1373635"/>
                  <a:pt x="1055077" y="1346839"/>
                </a:cubicBezTo>
                <a:cubicBezTo>
                  <a:pt x="1121727" y="1391273"/>
                  <a:pt x="1083340" y="1372852"/>
                  <a:pt x="1225899" y="1376984"/>
                </a:cubicBezTo>
                <a:cubicBezTo>
                  <a:pt x="1410072" y="1382322"/>
                  <a:pt x="1594338" y="1383683"/>
                  <a:pt x="1778558" y="1387032"/>
                </a:cubicBezTo>
                <a:cubicBezTo>
                  <a:pt x="1845547" y="1390382"/>
                  <a:pt x="1912452" y="1397081"/>
                  <a:pt x="1979525" y="1397081"/>
                </a:cubicBezTo>
                <a:cubicBezTo>
                  <a:pt x="2219393" y="1397081"/>
                  <a:pt x="1956269" y="1389358"/>
                  <a:pt x="2080009" y="1376984"/>
                </a:cubicBezTo>
                <a:cubicBezTo>
                  <a:pt x="2136765" y="1371309"/>
                  <a:pt x="2193890" y="1370285"/>
                  <a:pt x="2250831" y="1366936"/>
                </a:cubicBezTo>
                <a:cubicBezTo>
                  <a:pt x="2264229" y="1370285"/>
                  <a:pt x="2280240" y="1368357"/>
                  <a:pt x="2291024" y="1376984"/>
                </a:cubicBezTo>
                <a:cubicBezTo>
                  <a:pt x="2299295" y="1383601"/>
                  <a:pt x="2294455" y="1398858"/>
                  <a:pt x="2301072" y="1407129"/>
                </a:cubicBezTo>
                <a:cubicBezTo>
                  <a:pt x="2308616" y="1416559"/>
                  <a:pt x="2321169" y="1420527"/>
                  <a:pt x="2331217" y="1427226"/>
                </a:cubicBezTo>
                <a:cubicBezTo>
                  <a:pt x="2341060" y="1446911"/>
                  <a:pt x="2376957" y="1522858"/>
                  <a:pt x="2391508" y="1527709"/>
                </a:cubicBezTo>
                <a:lnTo>
                  <a:pt x="2421653" y="1537758"/>
                </a:lnTo>
                <a:cubicBezTo>
                  <a:pt x="2425002" y="1551156"/>
                  <a:pt x="2426261" y="1565258"/>
                  <a:pt x="2431701" y="1577951"/>
                </a:cubicBezTo>
                <a:cubicBezTo>
                  <a:pt x="2436458" y="1589051"/>
                  <a:pt x="2443259" y="1599557"/>
                  <a:pt x="2451798" y="1608096"/>
                </a:cubicBezTo>
                <a:cubicBezTo>
                  <a:pt x="2472689" y="1628987"/>
                  <a:pt x="2493949" y="1633116"/>
                  <a:pt x="2522136" y="1638241"/>
                </a:cubicBezTo>
                <a:cubicBezTo>
                  <a:pt x="2545438" y="1642478"/>
                  <a:pt x="2569029" y="1644940"/>
                  <a:pt x="2592475" y="1648290"/>
                </a:cubicBezTo>
                <a:cubicBezTo>
                  <a:pt x="2642717" y="1644940"/>
                  <a:pt x="2694046" y="1649164"/>
                  <a:pt x="2743200" y="1638241"/>
                </a:cubicBezTo>
                <a:cubicBezTo>
                  <a:pt x="2787696" y="1628353"/>
                  <a:pt x="2771088" y="1572416"/>
                  <a:pt x="2783393" y="1547806"/>
                </a:cubicBezTo>
                <a:cubicBezTo>
                  <a:pt x="2788794" y="1537004"/>
                  <a:pt x="2803490" y="1534408"/>
                  <a:pt x="2813538" y="1527709"/>
                </a:cubicBezTo>
                <a:cubicBezTo>
                  <a:pt x="2816888" y="1517661"/>
                  <a:pt x="2818850" y="1507038"/>
                  <a:pt x="2823587" y="1497564"/>
                </a:cubicBezTo>
                <a:cubicBezTo>
                  <a:pt x="2837578" y="1469583"/>
                  <a:pt x="2851603" y="1459499"/>
                  <a:pt x="2873828" y="1437274"/>
                </a:cubicBezTo>
                <a:lnTo>
                  <a:pt x="3135086" y="1447323"/>
                </a:lnTo>
                <a:cubicBezTo>
                  <a:pt x="3363723" y="1456850"/>
                  <a:pt x="3286602" y="1434189"/>
                  <a:pt x="3386294" y="1467419"/>
                </a:cubicBezTo>
                <a:cubicBezTo>
                  <a:pt x="3468134" y="1451052"/>
                  <a:pt x="3405987" y="1466652"/>
                  <a:pt x="3486778" y="1437274"/>
                </a:cubicBezTo>
                <a:cubicBezTo>
                  <a:pt x="3506686" y="1430035"/>
                  <a:pt x="3547068" y="1417178"/>
                  <a:pt x="3547068" y="1417178"/>
                </a:cubicBezTo>
                <a:cubicBezTo>
                  <a:pt x="3622742" y="1366728"/>
                  <a:pt x="3526573" y="1425960"/>
                  <a:pt x="3617406" y="1387032"/>
                </a:cubicBezTo>
                <a:cubicBezTo>
                  <a:pt x="3628506" y="1382275"/>
                  <a:pt x="3636244" y="1371176"/>
                  <a:pt x="3647552" y="1366936"/>
                </a:cubicBezTo>
                <a:cubicBezTo>
                  <a:pt x="3663543" y="1360939"/>
                  <a:pt x="3681316" y="1361381"/>
                  <a:pt x="3697793" y="1356887"/>
                </a:cubicBezTo>
                <a:cubicBezTo>
                  <a:pt x="3737180" y="1346145"/>
                  <a:pt x="3763965" y="1336301"/>
                  <a:pt x="3798277" y="1316694"/>
                </a:cubicBezTo>
                <a:cubicBezTo>
                  <a:pt x="3808762" y="1310702"/>
                  <a:pt x="3818374" y="1303296"/>
                  <a:pt x="3828422" y="1296597"/>
                </a:cubicBezTo>
                <a:lnTo>
                  <a:pt x="4059534" y="1306646"/>
                </a:lnTo>
                <a:cubicBezTo>
                  <a:pt x="4081724" y="1308033"/>
                  <a:pt x="4204529" y="1323298"/>
                  <a:pt x="4230356" y="1326742"/>
                </a:cubicBezTo>
                <a:cubicBezTo>
                  <a:pt x="4253832" y="1329872"/>
                  <a:pt x="4277470" y="1332146"/>
                  <a:pt x="4300694" y="1336791"/>
                </a:cubicBezTo>
                <a:cubicBezTo>
                  <a:pt x="4327778" y="1342208"/>
                  <a:pt x="4381081" y="1356887"/>
                  <a:pt x="4381081" y="1356887"/>
                </a:cubicBezTo>
                <a:cubicBezTo>
                  <a:pt x="4447710" y="1401307"/>
                  <a:pt x="4373669" y="1349099"/>
                  <a:pt x="4441371" y="1407129"/>
                </a:cubicBezTo>
                <a:cubicBezTo>
                  <a:pt x="4454087" y="1418028"/>
                  <a:pt x="4468167" y="1427226"/>
                  <a:pt x="4481565" y="1437274"/>
                </a:cubicBezTo>
                <a:cubicBezTo>
                  <a:pt x="4484914" y="1447322"/>
                  <a:pt x="4484996" y="1459148"/>
                  <a:pt x="4491613" y="1467419"/>
                </a:cubicBezTo>
                <a:cubicBezTo>
                  <a:pt x="4505780" y="1485128"/>
                  <a:pt x="4532044" y="1490945"/>
                  <a:pt x="4551903" y="1497564"/>
                </a:cubicBezTo>
                <a:cubicBezTo>
                  <a:pt x="4572000" y="1517661"/>
                  <a:pt x="4583913" y="1560682"/>
                  <a:pt x="4612193" y="1557854"/>
                </a:cubicBezTo>
                <a:cubicBezTo>
                  <a:pt x="4752809" y="1543793"/>
                  <a:pt x="4679132" y="1550601"/>
                  <a:pt x="4833257" y="1537758"/>
                </a:cubicBezTo>
                <a:cubicBezTo>
                  <a:pt x="4903926" y="1514200"/>
                  <a:pt x="4819227" y="1540095"/>
                  <a:pt x="4953837" y="1517661"/>
                </a:cubicBezTo>
                <a:cubicBezTo>
                  <a:pt x="4964285" y="1515920"/>
                  <a:pt x="4973497" y="1509111"/>
                  <a:pt x="4983982" y="1507613"/>
                </a:cubicBezTo>
                <a:cubicBezTo>
                  <a:pt x="5141759" y="1485073"/>
                  <a:pt x="5573292" y="1487793"/>
                  <a:pt x="5586883" y="1487516"/>
                </a:cubicBezTo>
                <a:cubicBezTo>
                  <a:pt x="5596931" y="1484167"/>
                  <a:pt x="5606454" y="1476846"/>
                  <a:pt x="5617028" y="1477468"/>
                </a:cubicBezTo>
                <a:cubicBezTo>
                  <a:pt x="5664315" y="1480249"/>
                  <a:pt x="5757705" y="1497564"/>
                  <a:pt x="5757705" y="1497564"/>
                </a:cubicBezTo>
                <a:cubicBezTo>
                  <a:pt x="5831393" y="1494215"/>
                  <a:pt x="5905005" y="1487516"/>
                  <a:pt x="5978769" y="1487516"/>
                </a:cubicBezTo>
                <a:cubicBezTo>
                  <a:pt x="5989361" y="1487516"/>
                  <a:pt x="5998866" y="1500913"/>
                  <a:pt x="6008914" y="1497564"/>
                </a:cubicBezTo>
                <a:cubicBezTo>
                  <a:pt x="6033606" y="1489333"/>
                  <a:pt x="6043068" y="1453362"/>
                  <a:pt x="6059156" y="1437274"/>
                </a:cubicBezTo>
                <a:cubicBezTo>
                  <a:pt x="6078924" y="1417506"/>
                  <a:pt x="6102592" y="1410972"/>
                  <a:pt x="6129494" y="1407129"/>
                </a:cubicBezTo>
                <a:cubicBezTo>
                  <a:pt x="6162817" y="1402368"/>
                  <a:pt x="6196483" y="1400430"/>
                  <a:pt x="6229978" y="1397081"/>
                </a:cubicBezTo>
                <a:cubicBezTo>
                  <a:pt x="6246725" y="1390382"/>
                  <a:pt x="6263108" y="1382688"/>
                  <a:pt x="6280220" y="1376984"/>
                </a:cubicBezTo>
                <a:cubicBezTo>
                  <a:pt x="6293321" y="1372617"/>
                  <a:pt x="6308922" y="1374596"/>
                  <a:pt x="6320413" y="1366936"/>
                </a:cubicBezTo>
                <a:cubicBezTo>
                  <a:pt x="6330461" y="1360237"/>
                  <a:pt x="6331080" y="1344335"/>
                  <a:pt x="6340510" y="1336791"/>
                </a:cubicBezTo>
                <a:cubicBezTo>
                  <a:pt x="6348781" y="1330174"/>
                  <a:pt x="6360234" y="1328637"/>
                  <a:pt x="6370655" y="1326742"/>
                </a:cubicBezTo>
                <a:cubicBezTo>
                  <a:pt x="6397224" y="1321911"/>
                  <a:pt x="6424044" y="1317262"/>
                  <a:pt x="6451042" y="1316694"/>
                </a:cubicBezTo>
                <a:lnTo>
                  <a:pt x="7325248" y="1306646"/>
                </a:lnTo>
                <a:cubicBezTo>
                  <a:pt x="7398942" y="1269799"/>
                  <a:pt x="7329975" y="1299876"/>
                  <a:pt x="7415683" y="1276501"/>
                </a:cubicBezTo>
                <a:cubicBezTo>
                  <a:pt x="7436121" y="1270927"/>
                  <a:pt x="7455877" y="1263103"/>
                  <a:pt x="7475974" y="1256404"/>
                </a:cubicBezTo>
                <a:lnTo>
                  <a:pt x="7506119" y="1246356"/>
                </a:lnTo>
                <a:cubicBezTo>
                  <a:pt x="7559704" y="1165974"/>
                  <a:pt x="7489377" y="1263096"/>
                  <a:pt x="7556360" y="1196114"/>
                </a:cubicBezTo>
                <a:cubicBezTo>
                  <a:pt x="7564900" y="1187575"/>
                  <a:pt x="7567918" y="1174508"/>
                  <a:pt x="7576457" y="1165969"/>
                </a:cubicBezTo>
                <a:cubicBezTo>
                  <a:pt x="7584996" y="1157430"/>
                  <a:pt x="7597324" y="1153603"/>
                  <a:pt x="7606602" y="1145872"/>
                </a:cubicBezTo>
                <a:cubicBezTo>
                  <a:pt x="7657915" y="1103111"/>
                  <a:pt x="7611880" y="1121944"/>
                  <a:pt x="7676941" y="1105679"/>
                </a:cubicBezTo>
                <a:cubicBezTo>
                  <a:pt x="7686989" y="1095631"/>
                  <a:pt x="7696169" y="1084631"/>
                  <a:pt x="7707086" y="1075534"/>
                </a:cubicBezTo>
                <a:cubicBezTo>
                  <a:pt x="7716364" y="1067803"/>
                  <a:pt x="7729500" y="1064715"/>
                  <a:pt x="7737231" y="1055437"/>
                </a:cubicBezTo>
                <a:cubicBezTo>
                  <a:pt x="7746820" y="1043929"/>
                  <a:pt x="7748621" y="1027432"/>
                  <a:pt x="7757327" y="1015243"/>
                </a:cubicBezTo>
                <a:cubicBezTo>
                  <a:pt x="7765587" y="1003679"/>
                  <a:pt x="7778224" y="995887"/>
                  <a:pt x="7787472" y="985098"/>
                </a:cubicBezTo>
                <a:cubicBezTo>
                  <a:pt x="7798371" y="972383"/>
                  <a:pt x="7807569" y="958303"/>
                  <a:pt x="7817617" y="944905"/>
                </a:cubicBezTo>
                <a:cubicBezTo>
                  <a:pt x="7820967" y="928158"/>
                  <a:pt x="7823524" y="911232"/>
                  <a:pt x="7827666" y="894663"/>
                </a:cubicBezTo>
                <a:cubicBezTo>
                  <a:pt x="7830235" y="884387"/>
                  <a:pt x="7836476" y="875037"/>
                  <a:pt x="7837714" y="864518"/>
                </a:cubicBezTo>
                <a:cubicBezTo>
                  <a:pt x="7843207" y="817828"/>
                  <a:pt x="7840034" y="770213"/>
                  <a:pt x="7847763" y="723841"/>
                </a:cubicBezTo>
                <a:cubicBezTo>
                  <a:pt x="7850226" y="709066"/>
                  <a:pt x="7861958" y="697416"/>
                  <a:pt x="7867859" y="683648"/>
                </a:cubicBezTo>
                <a:cubicBezTo>
                  <a:pt x="7872031" y="673912"/>
                  <a:pt x="7874558" y="663551"/>
                  <a:pt x="7877908" y="653503"/>
                </a:cubicBezTo>
                <a:cubicBezTo>
                  <a:pt x="7881257" y="609960"/>
                  <a:pt x="7881145" y="566011"/>
                  <a:pt x="7887956" y="522874"/>
                </a:cubicBezTo>
                <a:cubicBezTo>
                  <a:pt x="7891260" y="501949"/>
                  <a:pt x="7901354" y="482681"/>
                  <a:pt x="7908053" y="462584"/>
                </a:cubicBezTo>
                <a:lnTo>
                  <a:pt x="7928149" y="402294"/>
                </a:lnTo>
                <a:cubicBezTo>
                  <a:pt x="7931499" y="392246"/>
                  <a:pt x="7932323" y="380962"/>
                  <a:pt x="7938198" y="372149"/>
                </a:cubicBezTo>
                <a:cubicBezTo>
                  <a:pt x="7944897" y="362101"/>
                  <a:pt x="7953389" y="353040"/>
                  <a:pt x="7958294" y="342004"/>
                </a:cubicBezTo>
                <a:cubicBezTo>
                  <a:pt x="8005277" y="236292"/>
                  <a:pt x="7956915" y="326044"/>
                  <a:pt x="7988439" y="231472"/>
                </a:cubicBezTo>
                <a:cubicBezTo>
                  <a:pt x="7993176" y="217262"/>
                  <a:pt x="8002635" y="205047"/>
                  <a:pt x="8008536" y="191279"/>
                </a:cubicBezTo>
                <a:cubicBezTo>
                  <a:pt x="8012709" y="181544"/>
                  <a:pt x="8015235" y="171182"/>
                  <a:pt x="8018585" y="161134"/>
                </a:cubicBezTo>
                <a:cubicBezTo>
                  <a:pt x="8021311" y="144778"/>
                  <a:pt x="8026902" y="91900"/>
                  <a:pt x="8038681" y="70698"/>
                </a:cubicBezTo>
                <a:cubicBezTo>
                  <a:pt x="8069329" y="15533"/>
                  <a:pt x="8062724" y="11934"/>
                  <a:pt x="8109020" y="360"/>
                </a:cubicBezTo>
                <a:cubicBezTo>
                  <a:pt x="8112269" y="-452"/>
                  <a:pt x="8115719" y="360"/>
                  <a:pt x="8119068" y="360"/>
                </a:cubicBezTo>
              </a:path>
            </a:pathLst>
          </a:cu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5751285" y="5016066"/>
            <a:ext cx="127155" cy="83281"/>
            <a:chOff x="1607820" y="1211580"/>
            <a:chExt cx="206785" cy="182880"/>
          </a:xfrm>
        </p:grpSpPr>
        <p:sp>
          <p:nvSpPr>
            <p:cNvPr id="66" name="Freeform 65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901092" y="4989522"/>
            <a:ext cx="127155" cy="83281"/>
            <a:chOff x="1607820" y="1211580"/>
            <a:chExt cx="206785" cy="182880"/>
          </a:xfrm>
        </p:grpSpPr>
        <p:sp>
          <p:nvSpPr>
            <p:cNvPr id="70" name="Freeform 69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6019971" y="5028487"/>
            <a:ext cx="127155" cy="83281"/>
            <a:chOff x="1607820" y="1211580"/>
            <a:chExt cx="206785" cy="182880"/>
          </a:xfrm>
        </p:grpSpPr>
        <p:sp>
          <p:nvSpPr>
            <p:cNvPr id="74" name="Freeform 73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 74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6" name="Straight Connector 75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971192" y="5033416"/>
            <a:ext cx="127155" cy="83281"/>
            <a:chOff x="1607820" y="1211580"/>
            <a:chExt cx="206785" cy="182880"/>
          </a:xfrm>
        </p:grpSpPr>
        <p:sp>
          <p:nvSpPr>
            <p:cNvPr id="78" name="Freeform 77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 78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Freeform 96"/>
          <p:cNvSpPr/>
          <p:nvPr/>
        </p:nvSpPr>
        <p:spPr>
          <a:xfrm rot="11837599">
            <a:off x="754123" y="4894056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5611505" y="5016066"/>
            <a:ext cx="127155" cy="83281"/>
            <a:chOff x="1607820" y="1211580"/>
            <a:chExt cx="206785" cy="182880"/>
          </a:xfrm>
        </p:grpSpPr>
        <p:sp>
          <p:nvSpPr>
            <p:cNvPr id="38" name="Freeform 37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8464127" y="3825482"/>
            <a:ext cx="197552" cy="151571"/>
            <a:chOff x="3516923" y="5889356"/>
            <a:chExt cx="331596" cy="213394"/>
          </a:xfrm>
        </p:grpSpPr>
        <p:sp>
          <p:nvSpPr>
            <p:cNvPr id="142" name="Freeform 141"/>
            <p:cNvSpPr/>
            <p:nvPr/>
          </p:nvSpPr>
          <p:spPr>
            <a:xfrm>
              <a:off x="3516923" y="5918479"/>
              <a:ext cx="331596" cy="184271"/>
            </a:xfrm>
            <a:custGeom>
              <a:avLst/>
              <a:gdLst>
                <a:gd name="connsiteX0" fmla="*/ 102845 w 303812"/>
                <a:gd name="connsiteY0" fmla="*/ 0 h 200967"/>
                <a:gd name="connsiteX1" fmla="*/ 102845 w 303812"/>
                <a:gd name="connsiteY1" fmla="*/ 0 h 200967"/>
                <a:gd name="connsiteX2" fmla="*/ 42555 w 303812"/>
                <a:gd name="connsiteY2" fmla="*/ 120580 h 200967"/>
                <a:gd name="connsiteX3" fmla="*/ 22458 w 303812"/>
                <a:gd name="connsiteY3" fmla="*/ 130629 h 200967"/>
                <a:gd name="connsiteX4" fmla="*/ 132990 w 303812"/>
                <a:gd name="connsiteY4" fmla="*/ 140677 h 200967"/>
                <a:gd name="connsiteX5" fmla="*/ 143038 w 303812"/>
                <a:gd name="connsiteY5" fmla="*/ 170822 h 200967"/>
                <a:gd name="connsiteX6" fmla="*/ 173183 w 303812"/>
                <a:gd name="connsiteY6" fmla="*/ 200967 h 200967"/>
                <a:gd name="connsiteX7" fmla="*/ 203328 w 303812"/>
                <a:gd name="connsiteY7" fmla="*/ 120580 h 200967"/>
                <a:gd name="connsiteX8" fmla="*/ 233473 w 303812"/>
                <a:gd name="connsiteY8" fmla="*/ 140677 h 200967"/>
                <a:gd name="connsiteX9" fmla="*/ 303812 w 303812"/>
                <a:gd name="connsiteY9" fmla="*/ 150725 h 200967"/>
                <a:gd name="connsiteX10" fmla="*/ 283715 w 303812"/>
                <a:gd name="connsiteY10" fmla="*/ 90435 h 200967"/>
                <a:gd name="connsiteX11" fmla="*/ 243522 w 303812"/>
                <a:gd name="connsiteY11" fmla="*/ 10048 h 200967"/>
                <a:gd name="connsiteX12" fmla="*/ 213377 w 303812"/>
                <a:gd name="connsiteY12" fmla="*/ 10048 h 200967"/>
                <a:gd name="connsiteX13" fmla="*/ 102845 w 303812"/>
                <a:gd name="connsiteY13" fmla="*/ 0 h 20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812" h="200967">
                  <a:moveTo>
                    <a:pt x="102845" y="0"/>
                  </a:moveTo>
                  <a:lnTo>
                    <a:pt x="102845" y="0"/>
                  </a:lnTo>
                  <a:cubicBezTo>
                    <a:pt x="76926" y="69117"/>
                    <a:pt x="83957" y="73264"/>
                    <a:pt x="42555" y="120580"/>
                  </a:cubicBezTo>
                  <a:cubicBezTo>
                    <a:pt x="-25672" y="198553"/>
                    <a:pt x="4275" y="157903"/>
                    <a:pt x="22458" y="130629"/>
                  </a:cubicBezTo>
                  <a:cubicBezTo>
                    <a:pt x="59302" y="133978"/>
                    <a:pt x="97893" y="128978"/>
                    <a:pt x="132990" y="140677"/>
                  </a:cubicBezTo>
                  <a:cubicBezTo>
                    <a:pt x="143038" y="144026"/>
                    <a:pt x="137163" y="162009"/>
                    <a:pt x="143038" y="170822"/>
                  </a:cubicBezTo>
                  <a:cubicBezTo>
                    <a:pt x="150921" y="182646"/>
                    <a:pt x="163135" y="190919"/>
                    <a:pt x="173183" y="200967"/>
                  </a:cubicBezTo>
                  <a:cubicBezTo>
                    <a:pt x="174274" y="195512"/>
                    <a:pt x="181765" y="124892"/>
                    <a:pt x="203328" y="120580"/>
                  </a:cubicBezTo>
                  <a:cubicBezTo>
                    <a:pt x="215170" y="118212"/>
                    <a:pt x="221906" y="137207"/>
                    <a:pt x="233473" y="140677"/>
                  </a:cubicBezTo>
                  <a:cubicBezTo>
                    <a:pt x="256159" y="147483"/>
                    <a:pt x="280366" y="147376"/>
                    <a:pt x="303812" y="150725"/>
                  </a:cubicBezTo>
                  <a:lnTo>
                    <a:pt x="283715" y="90435"/>
                  </a:lnTo>
                  <a:cubicBezTo>
                    <a:pt x="274915" y="64035"/>
                    <a:pt x="265428" y="28303"/>
                    <a:pt x="243522" y="10048"/>
                  </a:cubicBezTo>
                  <a:cubicBezTo>
                    <a:pt x="235803" y="3615"/>
                    <a:pt x="223425" y="10048"/>
                    <a:pt x="213377" y="10048"/>
                  </a:cubicBezTo>
                  <a:lnTo>
                    <a:pt x="10284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3631601" y="5889356"/>
              <a:ext cx="157405" cy="457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16298" y="4550676"/>
            <a:ext cx="197552" cy="151571"/>
            <a:chOff x="3516923" y="5889356"/>
            <a:chExt cx="331596" cy="213394"/>
          </a:xfrm>
        </p:grpSpPr>
        <p:sp>
          <p:nvSpPr>
            <p:cNvPr id="148" name="Freeform 147"/>
            <p:cNvSpPr/>
            <p:nvPr/>
          </p:nvSpPr>
          <p:spPr>
            <a:xfrm>
              <a:off x="3516923" y="5918479"/>
              <a:ext cx="331596" cy="184271"/>
            </a:xfrm>
            <a:custGeom>
              <a:avLst/>
              <a:gdLst>
                <a:gd name="connsiteX0" fmla="*/ 102845 w 303812"/>
                <a:gd name="connsiteY0" fmla="*/ 0 h 200967"/>
                <a:gd name="connsiteX1" fmla="*/ 102845 w 303812"/>
                <a:gd name="connsiteY1" fmla="*/ 0 h 200967"/>
                <a:gd name="connsiteX2" fmla="*/ 42555 w 303812"/>
                <a:gd name="connsiteY2" fmla="*/ 120580 h 200967"/>
                <a:gd name="connsiteX3" fmla="*/ 22458 w 303812"/>
                <a:gd name="connsiteY3" fmla="*/ 130629 h 200967"/>
                <a:gd name="connsiteX4" fmla="*/ 132990 w 303812"/>
                <a:gd name="connsiteY4" fmla="*/ 140677 h 200967"/>
                <a:gd name="connsiteX5" fmla="*/ 143038 w 303812"/>
                <a:gd name="connsiteY5" fmla="*/ 170822 h 200967"/>
                <a:gd name="connsiteX6" fmla="*/ 173183 w 303812"/>
                <a:gd name="connsiteY6" fmla="*/ 200967 h 200967"/>
                <a:gd name="connsiteX7" fmla="*/ 203328 w 303812"/>
                <a:gd name="connsiteY7" fmla="*/ 120580 h 200967"/>
                <a:gd name="connsiteX8" fmla="*/ 233473 w 303812"/>
                <a:gd name="connsiteY8" fmla="*/ 140677 h 200967"/>
                <a:gd name="connsiteX9" fmla="*/ 303812 w 303812"/>
                <a:gd name="connsiteY9" fmla="*/ 150725 h 200967"/>
                <a:gd name="connsiteX10" fmla="*/ 283715 w 303812"/>
                <a:gd name="connsiteY10" fmla="*/ 90435 h 200967"/>
                <a:gd name="connsiteX11" fmla="*/ 243522 w 303812"/>
                <a:gd name="connsiteY11" fmla="*/ 10048 h 200967"/>
                <a:gd name="connsiteX12" fmla="*/ 213377 w 303812"/>
                <a:gd name="connsiteY12" fmla="*/ 10048 h 200967"/>
                <a:gd name="connsiteX13" fmla="*/ 102845 w 303812"/>
                <a:gd name="connsiteY13" fmla="*/ 0 h 20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812" h="200967">
                  <a:moveTo>
                    <a:pt x="102845" y="0"/>
                  </a:moveTo>
                  <a:lnTo>
                    <a:pt x="102845" y="0"/>
                  </a:lnTo>
                  <a:cubicBezTo>
                    <a:pt x="76926" y="69117"/>
                    <a:pt x="83957" y="73264"/>
                    <a:pt x="42555" y="120580"/>
                  </a:cubicBezTo>
                  <a:cubicBezTo>
                    <a:pt x="-25672" y="198553"/>
                    <a:pt x="4275" y="157903"/>
                    <a:pt x="22458" y="130629"/>
                  </a:cubicBezTo>
                  <a:cubicBezTo>
                    <a:pt x="59302" y="133978"/>
                    <a:pt x="97893" y="128978"/>
                    <a:pt x="132990" y="140677"/>
                  </a:cubicBezTo>
                  <a:cubicBezTo>
                    <a:pt x="143038" y="144026"/>
                    <a:pt x="137163" y="162009"/>
                    <a:pt x="143038" y="170822"/>
                  </a:cubicBezTo>
                  <a:cubicBezTo>
                    <a:pt x="150921" y="182646"/>
                    <a:pt x="163135" y="190919"/>
                    <a:pt x="173183" y="200967"/>
                  </a:cubicBezTo>
                  <a:cubicBezTo>
                    <a:pt x="174274" y="195512"/>
                    <a:pt x="181765" y="124892"/>
                    <a:pt x="203328" y="120580"/>
                  </a:cubicBezTo>
                  <a:cubicBezTo>
                    <a:pt x="215170" y="118212"/>
                    <a:pt x="221906" y="137207"/>
                    <a:pt x="233473" y="140677"/>
                  </a:cubicBezTo>
                  <a:cubicBezTo>
                    <a:pt x="256159" y="147483"/>
                    <a:pt x="280366" y="147376"/>
                    <a:pt x="303812" y="150725"/>
                  </a:cubicBezTo>
                  <a:lnTo>
                    <a:pt x="283715" y="90435"/>
                  </a:lnTo>
                  <a:cubicBezTo>
                    <a:pt x="274915" y="64035"/>
                    <a:pt x="265428" y="28303"/>
                    <a:pt x="243522" y="10048"/>
                  </a:cubicBezTo>
                  <a:cubicBezTo>
                    <a:pt x="235803" y="3615"/>
                    <a:pt x="223425" y="10048"/>
                    <a:pt x="213377" y="10048"/>
                  </a:cubicBezTo>
                  <a:lnTo>
                    <a:pt x="10284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/>
            <p:cNvSpPr/>
            <p:nvPr/>
          </p:nvSpPr>
          <p:spPr>
            <a:xfrm>
              <a:off x="3631601" y="5889356"/>
              <a:ext cx="157405" cy="457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285992" y="4174899"/>
            <a:ext cx="197552" cy="151571"/>
            <a:chOff x="3516923" y="5889356"/>
            <a:chExt cx="331596" cy="213394"/>
          </a:xfrm>
        </p:grpSpPr>
        <p:sp>
          <p:nvSpPr>
            <p:cNvPr id="151" name="Freeform 150"/>
            <p:cNvSpPr/>
            <p:nvPr/>
          </p:nvSpPr>
          <p:spPr>
            <a:xfrm>
              <a:off x="3516923" y="5918479"/>
              <a:ext cx="331596" cy="184271"/>
            </a:xfrm>
            <a:custGeom>
              <a:avLst/>
              <a:gdLst>
                <a:gd name="connsiteX0" fmla="*/ 102845 w 303812"/>
                <a:gd name="connsiteY0" fmla="*/ 0 h 200967"/>
                <a:gd name="connsiteX1" fmla="*/ 102845 w 303812"/>
                <a:gd name="connsiteY1" fmla="*/ 0 h 200967"/>
                <a:gd name="connsiteX2" fmla="*/ 42555 w 303812"/>
                <a:gd name="connsiteY2" fmla="*/ 120580 h 200967"/>
                <a:gd name="connsiteX3" fmla="*/ 22458 w 303812"/>
                <a:gd name="connsiteY3" fmla="*/ 130629 h 200967"/>
                <a:gd name="connsiteX4" fmla="*/ 132990 w 303812"/>
                <a:gd name="connsiteY4" fmla="*/ 140677 h 200967"/>
                <a:gd name="connsiteX5" fmla="*/ 143038 w 303812"/>
                <a:gd name="connsiteY5" fmla="*/ 170822 h 200967"/>
                <a:gd name="connsiteX6" fmla="*/ 173183 w 303812"/>
                <a:gd name="connsiteY6" fmla="*/ 200967 h 200967"/>
                <a:gd name="connsiteX7" fmla="*/ 203328 w 303812"/>
                <a:gd name="connsiteY7" fmla="*/ 120580 h 200967"/>
                <a:gd name="connsiteX8" fmla="*/ 233473 w 303812"/>
                <a:gd name="connsiteY8" fmla="*/ 140677 h 200967"/>
                <a:gd name="connsiteX9" fmla="*/ 303812 w 303812"/>
                <a:gd name="connsiteY9" fmla="*/ 150725 h 200967"/>
                <a:gd name="connsiteX10" fmla="*/ 283715 w 303812"/>
                <a:gd name="connsiteY10" fmla="*/ 90435 h 200967"/>
                <a:gd name="connsiteX11" fmla="*/ 243522 w 303812"/>
                <a:gd name="connsiteY11" fmla="*/ 10048 h 200967"/>
                <a:gd name="connsiteX12" fmla="*/ 213377 w 303812"/>
                <a:gd name="connsiteY12" fmla="*/ 10048 h 200967"/>
                <a:gd name="connsiteX13" fmla="*/ 102845 w 303812"/>
                <a:gd name="connsiteY13" fmla="*/ 0 h 20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812" h="200967">
                  <a:moveTo>
                    <a:pt x="102845" y="0"/>
                  </a:moveTo>
                  <a:lnTo>
                    <a:pt x="102845" y="0"/>
                  </a:lnTo>
                  <a:cubicBezTo>
                    <a:pt x="76926" y="69117"/>
                    <a:pt x="83957" y="73264"/>
                    <a:pt x="42555" y="120580"/>
                  </a:cubicBezTo>
                  <a:cubicBezTo>
                    <a:pt x="-25672" y="198553"/>
                    <a:pt x="4275" y="157903"/>
                    <a:pt x="22458" y="130629"/>
                  </a:cubicBezTo>
                  <a:cubicBezTo>
                    <a:pt x="59302" y="133978"/>
                    <a:pt x="97893" y="128978"/>
                    <a:pt x="132990" y="140677"/>
                  </a:cubicBezTo>
                  <a:cubicBezTo>
                    <a:pt x="143038" y="144026"/>
                    <a:pt x="137163" y="162009"/>
                    <a:pt x="143038" y="170822"/>
                  </a:cubicBezTo>
                  <a:cubicBezTo>
                    <a:pt x="150921" y="182646"/>
                    <a:pt x="163135" y="190919"/>
                    <a:pt x="173183" y="200967"/>
                  </a:cubicBezTo>
                  <a:cubicBezTo>
                    <a:pt x="174274" y="195512"/>
                    <a:pt x="181765" y="124892"/>
                    <a:pt x="203328" y="120580"/>
                  </a:cubicBezTo>
                  <a:cubicBezTo>
                    <a:pt x="215170" y="118212"/>
                    <a:pt x="221906" y="137207"/>
                    <a:pt x="233473" y="140677"/>
                  </a:cubicBezTo>
                  <a:cubicBezTo>
                    <a:pt x="256159" y="147483"/>
                    <a:pt x="280366" y="147376"/>
                    <a:pt x="303812" y="150725"/>
                  </a:cubicBezTo>
                  <a:lnTo>
                    <a:pt x="283715" y="90435"/>
                  </a:lnTo>
                  <a:cubicBezTo>
                    <a:pt x="274915" y="64035"/>
                    <a:pt x="265428" y="28303"/>
                    <a:pt x="243522" y="10048"/>
                  </a:cubicBezTo>
                  <a:cubicBezTo>
                    <a:pt x="235803" y="3615"/>
                    <a:pt x="223425" y="10048"/>
                    <a:pt x="213377" y="10048"/>
                  </a:cubicBezTo>
                  <a:lnTo>
                    <a:pt x="10284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>
              <a:off x="3631601" y="5889356"/>
              <a:ext cx="157405" cy="457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343127" y="253860"/>
            <a:ext cx="7484165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Changed Condition in Depositional Environments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Road building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Conifer harvest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Diking and channelization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Blocking or filling side channels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2641805" y="4649893"/>
            <a:ext cx="604520" cy="422910"/>
            <a:chOff x="4269740" y="3217545"/>
            <a:chExt cx="604520" cy="422910"/>
          </a:xfrm>
        </p:grpSpPr>
        <p:sp>
          <p:nvSpPr>
            <p:cNvPr id="82" name="Rounded Rectangle 81"/>
            <p:cNvSpPr/>
            <p:nvPr/>
          </p:nvSpPr>
          <p:spPr>
            <a:xfrm>
              <a:off x="4426585" y="3364865"/>
              <a:ext cx="394970" cy="149860"/>
            </a:xfrm>
            <a:prstGeom prst="round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4389120" y="3540125"/>
              <a:ext cx="75565" cy="749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4524375" y="3557905"/>
              <a:ext cx="40640" cy="44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4798695" y="3542665"/>
              <a:ext cx="75565" cy="749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86" name="Oval 85"/>
            <p:cNvSpPr/>
            <p:nvPr/>
          </p:nvSpPr>
          <p:spPr>
            <a:xfrm>
              <a:off x="4660265" y="3550285"/>
              <a:ext cx="40640" cy="44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379595" y="3515360"/>
              <a:ext cx="494665" cy="125095"/>
            </a:xfrm>
            <a:prstGeom prst="roundRect">
              <a:avLst/>
            </a:prstGeom>
            <a:noFill/>
            <a:ln w="444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4624705" y="3217545"/>
              <a:ext cx="193040" cy="149860"/>
            </a:xfrm>
            <a:prstGeom prst="round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311015" y="3417570"/>
              <a:ext cx="137160" cy="444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269740" y="3292475"/>
              <a:ext cx="40640" cy="332740"/>
            </a:xfrm>
            <a:custGeom>
              <a:avLst/>
              <a:gdLst>
                <a:gd name="connsiteX0" fmla="*/ 1130 w 82986"/>
                <a:gd name="connsiteY0" fmla="*/ 412941 h 424089"/>
                <a:gd name="connsiteX1" fmla="*/ 82410 w 82986"/>
                <a:gd name="connsiteY1" fmla="*/ 280861 h 424089"/>
                <a:gd name="connsiteX2" fmla="*/ 36690 w 82986"/>
                <a:gd name="connsiteY2" fmla="*/ 1461 h 424089"/>
                <a:gd name="connsiteX3" fmla="*/ 1130 w 82986"/>
                <a:gd name="connsiteY3" fmla="*/ 412941 h 4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86" h="424089">
                  <a:moveTo>
                    <a:pt x="1130" y="412941"/>
                  </a:moveTo>
                  <a:cubicBezTo>
                    <a:pt x="8750" y="459508"/>
                    <a:pt x="76483" y="349441"/>
                    <a:pt x="82410" y="280861"/>
                  </a:cubicBezTo>
                  <a:cubicBezTo>
                    <a:pt x="88337" y="212281"/>
                    <a:pt x="46850" y="-20552"/>
                    <a:pt x="36690" y="1461"/>
                  </a:cubicBezTo>
                  <a:cubicBezTo>
                    <a:pt x="26530" y="23474"/>
                    <a:pt x="-6490" y="366374"/>
                    <a:pt x="1130" y="412941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131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115"/>
          <p:cNvSpPr/>
          <p:nvPr/>
        </p:nvSpPr>
        <p:spPr>
          <a:xfrm>
            <a:off x="4903596" y="5034224"/>
            <a:ext cx="1637881" cy="170675"/>
          </a:xfrm>
          <a:custGeom>
            <a:avLst/>
            <a:gdLst>
              <a:gd name="connsiteX0" fmla="*/ 0 w 1637881"/>
              <a:gd name="connsiteY0" fmla="*/ 20097 h 150725"/>
              <a:gd name="connsiteX1" fmla="*/ 1637881 w 1637881"/>
              <a:gd name="connsiteY1" fmla="*/ 0 h 150725"/>
              <a:gd name="connsiteX2" fmla="*/ 1617784 w 1637881"/>
              <a:gd name="connsiteY2" fmla="*/ 70339 h 150725"/>
              <a:gd name="connsiteX3" fmla="*/ 1507252 w 1637881"/>
              <a:gd name="connsiteY3" fmla="*/ 70339 h 150725"/>
              <a:gd name="connsiteX4" fmla="*/ 1386672 w 1637881"/>
              <a:gd name="connsiteY4" fmla="*/ 70339 h 150725"/>
              <a:gd name="connsiteX5" fmla="*/ 1286189 w 1637881"/>
              <a:gd name="connsiteY5" fmla="*/ 80387 h 150725"/>
              <a:gd name="connsiteX6" fmla="*/ 1105318 w 1637881"/>
              <a:gd name="connsiteY6" fmla="*/ 70339 h 150725"/>
              <a:gd name="connsiteX7" fmla="*/ 612949 w 1637881"/>
              <a:gd name="connsiteY7" fmla="*/ 80387 h 150725"/>
              <a:gd name="connsiteX8" fmla="*/ 321547 w 1637881"/>
              <a:gd name="connsiteY8" fmla="*/ 130629 h 150725"/>
              <a:gd name="connsiteX9" fmla="*/ 180870 w 1637881"/>
              <a:gd name="connsiteY9" fmla="*/ 150725 h 150725"/>
              <a:gd name="connsiteX10" fmla="*/ 70338 w 1637881"/>
              <a:gd name="connsiteY10" fmla="*/ 80387 h 150725"/>
              <a:gd name="connsiteX11" fmla="*/ 0 w 1637881"/>
              <a:gd name="connsiteY11" fmla="*/ 20097 h 15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7881" h="150725">
                <a:moveTo>
                  <a:pt x="0" y="20097"/>
                </a:moveTo>
                <a:lnTo>
                  <a:pt x="1637881" y="0"/>
                </a:lnTo>
                <a:lnTo>
                  <a:pt x="1617784" y="70339"/>
                </a:lnTo>
                <a:lnTo>
                  <a:pt x="1507252" y="70339"/>
                </a:lnTo>
                <a:lnTo>
                  <a:pt x="1386672" y="70339"/>
                </a:lnTo>
                <a:lnTo>
                  <a:pt x="1286189" y="80387"/>
                </a:lnTo>
                <a:lnTo>
                  <a:pt x="1105318" y="70339"/>
                </a:lnTo>
                <a:lnTo>
                  <a:pt x="612949" y="80387"/>
                </a:lnTo>
                <a:lnTo>
                  <a:pt x="321547" y="130629"/>
                </a:lnTo>
                <a:lnTo>
                  <a:pt x="180870" y="150725"/>
                </a:lnTo>
                <a:lnTo>
                  <a:pt x="70338" y="80387"/>
                </a:lnTo>
                <a:lnTo>
                  <a:pt x="0" y="2009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Freeform 98"/>
          <p:cNvSpPr/>
          <p:nvPr/>
        </p:nvSpPr>
        <p:spPr>
          <a:xfrm>
            <a:off x="3930977" y="4685122"/>
            <a:ext cx="1112363" cy="452486"/>
          </a:xfrm>
          <a:custGeom>
            <a:avLst/>
            <a:gdLst>
              <a:gd name="connsiteX0" fmla="*/ 0 w 1112363"/>
              <a:gd name="connsiteY0" fmla="*/ 358218 h 452486"/>
              <a:gd name="connsiteX1" fmla="*/ 113122 w 1112363"/>
              <a:gd name="connsiteY1" fmla="*/ 226243 h 452486"/>
              <a:gd name="connsiteX2" fmla="*/ 226244 w 1112363"/>
              <a:gd name="connsiteY2" fmla="*/ 56560 h 452486"/>
              <a:gd name="connsiteX3" fmla="*/ 358219 w 1112363"/>
              <a:gd name="connsiteY3" fmla="*/ 0 h 452486"/>
              <a:gd name="connsiteX4" fmla="*/ 603316 w 1112363"/>
              <a:gd name="connsiteY4" fmla="*/ 0 h 452486"/>
              <a:gd name="connsiteX5" fmla="*/ 791852 w 1112363"/>
              <a:gd name="connsiteY5" fmla="*/ 18853 h 452486"/>
              <a:gd name="connsiteX6" fmla="*/ 970961 w 1112363"/>
              <a:gd name="connsiteY6" fmla="*/ 141402 h 452486"/>
              <a:gd name="connsiteX7" fmla="*/ 1093510 w 1112363"/>
              <a:gd name="connsiteY7" fmla="*/ 282804 h 452486"/>
              <a:gd name="connsiteX8" fmla="*/ 1112363 w 1112363"/>
              <a:gd name="connsiteY8" fmla="*/ 452486 h 452486"/>
              <a:gd name="connsiteX9" fmla="*/ 1027522 w 1112363"/>
              <a:gd name="connsiteY9" fmla="*/ 443059 h 452486"/>
              <a:gd name="connsiteX10" fmla="*/ 933254 w 1112363"/>
              <a:gd name="connsiteY10" fmla="*/ 339365 h 452486"/>
              <a:gd name="connsiteX11" fmla="*/ 895547 w 1112363"/>
              <a:gd name="connsiteY11" fmla="*/ 301657 h 452486"/>
              <a:gd name="connsiteX12" fmla="*/ 744718 w 1112363"/>
              <a:gd name="connsiteY12" fmla="*/ 282804 h 452486"/>
              <a:gd name="connsiteX13" fmla="*/ 593889 w 1112363"/>
              <a:gd name="connsiteY13" fmla="*/ 254523 h 452486"/>
              <a:gd name="connsiteX14" fmla="*/ 377072 w 1112363"/>
              <a:gd name="connsiteY14" fmla="*/ 235670 h 452486"/>
              <a:gd name="connsiteX15" fmla="*/ 301658 w 1112363"/>
              <a:gd name="connsiteY15" fmla="*/ 254523 h 452486"/>
              <a:gd name="connsiteX16" fmla="*/ 226244 w 1112363"/>
              <a:gd name="connsiteY16" fmla="*/ 292231 h 452486"/>
              <a:gd name="connsiteX17" fmla="*/ 94268 w 1112363"/>
              <a:gd name="connsiteY17" fmla="*/ 339365 h 452486"/>
              <a:gd name="connsiteX18" fmla="*/ 0 w 1112363"/>
              <a:gd name="connsiteY18" fmla="*/ 358218 h 45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12363" h="452486">
                <a:moveTo>
                  <a:pt x="0" y="358218"/>
                </a:moveTo>
                <a:lnTo>
                  <a:pt x="113122" y="226243"/>
                </a:lnTo>
                <a:lnTo>
                  <a:pt x="226244" y="56560"/>
                </a:lnTo>
                <a:lnTo>
                  <a:pt x="358219" y="0"/>
                </a:lnTo>
                <a:lnTo>
                  <a:pt x="603316" y="0"/>
                </a:lnTo>
                <a:lnTo>
                  <a:pt x="791852" y="18853"/>
                </a:lnTo>
                <a:lnTo>
                  <a:pt x="970961" y="141402"/>
                </a:lnTo>
                <a:lnTo>
                  <a:pt x="1093510" y="282804"/>
                </a:lnTo>
                <a:lnTo>
                  <a:pt x="1112363" y="452486"/>
                </a:lnTo>
                <a:lnTo>
                  <a:pt x="1027522" y="443059"/>
                </a:lnTo>
                <a:lnTo>
                  <a:pt x="933254" y="339365"/>
                </a:lnTo>
                <a:lnTo>
                  <a:pt x="895547" y="301657"/>
                </a:lnTo>
                <a:lnTo>
                  <a:pt x="744718" y="282804"/>
                </a:lnTo>
                <a:lnTo>
                  <a:pt x="593889" y="254523"/>
                </a:lnTo>
                <a:lnTo>
                  <a:pt x="377072" y="235670"/>
                </a:lnTo>
                <a:lnTo>
                  <a:pt x="301658" y="254523"/>
                </a:lnTo>
                <a:lnTo>
                  <a:pt x="226244" y="292231"/>
                </a:lnTo>
                <a:lnTo>
                  <a:pt x="94268" y="339365"/>
                </a:lnTo>
                <a:lnTo>
                  <a:pt x="0" y="358218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Freeform 118"/>
          <p:cNvSpPr/>
          <p:nvPr/>
        </p:nvSpPr>
        <p:spPr>
          <a:xfrm>
            <a:off x="6381946" y="4628561"/>
            <a:ext cx="1715679" cy="518474"/>
          </a:xfrm>
          <a:custGeom>
            <a:avLst/>
            <a:gdLst>
              <a:gd name="connsiteX0" fmla="*/ 0 w 1715679"/>
              <a:gd name="connsiteY0" fmla="*/ 499620 h 518474"/>
              <a:gd name="connsiteX1" fmla="*/ 282805 w 1715679"/>
              <a:gd name="connsiteY1" fmla="*/ 18853 h 518474"/>
              <a:gd name="connsiteX2" fmla="*/ 1583703 w 1715679"/>
              <a:gd name="connsiteY2" fmla="*/ 0 h 518474"/>
              <a:gd name="connsiteX3" fmla="*/ 1715679 w 1715679"/>
              <a:gd name="connsiteY3" fmla="*/ 197963 h 518474"/>
              <a:gd name="connsiteX4" fmla="*/ 1611984 w 1715679"/>
              <a:gd name="connsiteY4" fmla="*/ 282804 h 518474"/>
              <a:gd name="connsiteX5" fmla="*/ 1442301 w 1715679"/>
              <a:gd name="connsiteY5" fmla="*/ 320511 h 518474"/>
              <a:gd name="connsiteX6" fmla="*/ 1046376 w 1715679"/>
              <a:gd name="connsiteY6" fmla="*/ 320511 h 518474"/>
              <a:gd name="connsiteX7" fmla="*/ 772998 w 1715679"/>
              <a:gd name="connsiteY7" fmla="*/ 329938 h 518474"/>
              <a:gd name="connsiteX8" fmla="*/ 471341 w 1715679"/>
              <a:gd name="connsiteY8" fmla="*/ 348792 h 518474"/>
              <a:gd name="connsiteX9" fmla="*/ 320512 w 1715679"/>
              <a:gd name="connsiteY9" fmla="*/ 414779 h 518474"/>
              <a:gd name="connsiteX10" fmla="*/ 207390 w 1715679"/>
              <a:gd name="connsiteY10" fmla="*/ 433633 h 518474"/>
              <a:gd name="connsiteX11" fmla="*/ 131976 w 1715679"/>
              <a:gd name="connsiteY11" fmla="*/ 518474 h 518474"/>
              <a:gd name="connsiteX12" fmla="*/ 0 w 1715679"/>
              <a:gd name="connsiteY12" fmla="*/ 499620 h 51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5679" h="518474">
                <a:moveTo>
                  <a:pt x="0" y="499620"/>
                </a:moveTo>
                <a:lnTo>
                  <a:pt x="282805" y="18853"/>
                </a:lnTo>
                <a:lnTo>
                  <a:pt x="1583703" y="0"/>
                </a:lnTo>
                <a:lnTo>
                  <a:pt x="1715679" y="197963"/>
                </a:lnTo>
                <a:lnTo>
                  <a:pt x="1611984" y="282804"/>
                </a:lnTo>
                <a:lnTo>
                  <a:pt x="1442301" y="320511"/>
                </a:lnTo>
                <a:lnTo>
                  <a:pt x="1046376" y="320511"/>
                </a:lnTo>
                <a:lnTo>
                  <a:pt x="772998" y="329938"/>
                </a:lnTo>
                <a:lnTo>
                  <a:pt x="471341" y="348792"/>
                </a:lnTo>
                <a:lnTo>
                  <a:pt x="320512" y="414779"/>
                </a:lnTo>
                <a:lnTo>
                  <a:pt x="207390" y="433633"/>
                </a:lnTo>
                <a:lnTo>
                  <a:pt x="131976" y="518474"/>
                </a:lnTo>
                <a:lnTo>
                  <a:pt x="0" y="49962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Freeform 116"/>
          <p:cNvSpPr/>
          <p:nvPr/>
        </p:nvSpPr>
        <p:spPr>
          <a:xfrm>
            <a:off x="1135464" y="4994031"/>
            <a:ext cx="251209" cy="120580"/>
          </a:xfrm>
          <a:custGeom>
            <a:avLst/>
            <a:gdLst>
              <a:gd name="connsiteX0" fmla="*/ 0 w 251209"/>
              <a:gd name="connsiteY0" fmla="*/ 0 h 120580"/>
              <a:gd name="connsiteX1" fmla="*/ 251209 w 251209"/>
              <a:gd name="connsiteY1" fmla="*/ 20096 h 120580"/>
              <a:gd name="connsiteX2" fmla="*/ 241160 w 251209"/>
              <a:gd name="connsiteY2" fmla="*/ 90435 h 120580"/>
              <a:gd name="connsiteX3" fmla="*/ 231112 w 251209"/>
              <a:gd name="connsiteY3" fmla="*/ 120580 h 120580"/>
              <a:gd name="connsiteX4" fmla="*/ 140677 w 251209"/>
              <a:gd name="connsiteY4" fmla="*/ 120580 h 120580"/>
              <a:gd name="connsiteX5" fmla="*/ 140677 w 251209"/>
              <a:gd name="connsiteY5" fmla="*/ 120580 h 120580"/>
              <a:gd name="connsiteX6" fmla="*/ 0 w 251209"/>
              <a:gd name="connsiteY6" fmla="*/ 0 h 12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209" h="120580">
                <a:moveTo>
                  <a:pt x="0" y="0"/>
                </a:moveTo>
                <a:lnTo>
                  <a:pt x="251209" y="20096"/>
                </a:lnTo>
                <a:lnTo>
                  <a:pt x="241160" y="90435"/>
                </a:lnTo>
                <a:lnTo>
                  <a:pt x="231112" y="120580"/>
                </a:lnTo>
                <a:lnTo>
                  <a:pt x="140677" y="120580"/>
                </a:lnTo>
                <a:lnTo>
                  <a:pt x="140677" y="1205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Freeform 114"/>
          <p:cNvSpPr/>
          <p:nvPr/>
        </p:nvSpPr>
        <p:spPr>
          <a:xfrm>
            <a:off x="2733151" y="5081366"/>
            <a:ext cx="496833" cy="194020"/>
          </a:xfrm>
          <a:custGeom>
            <a:avLst/>
            <a:gdLst>
              <a:gd name="connsiteX0" fmla="*/ 472272 w 472272"/>
              <a:gd name="connsiteY0" fmla="*/ 0 h 200967"/>
              <a:gd name="connsiteX1" fmla="*/ 0 w 472272"/>
              <a:gd name="connsiteY1" fmla="*/ 0 h 200967"/>
              <a:gd name="connsiteX2" fmla="*/ 60290 w 472272"/>
              <a:gd name="connsiteY2" fmla="*/ 60290 h 200967"/>
              <a:gd name="connsiteX3" fmla="*/ 90435 w 472272"/>
              <a:gd name="connsiteY3" fmla="*/ 180870 h 200967"/>
              <a:gd name="connsiteX4" fmla="*/ 281353 w 472272"/>
              <a:gd name="connsiteY4" fmla="*/ 200967 h 200967"/>
              <a:gd name="connsiteX5" fmla="*/ 422030 w 472272"/>
              <a:gd name="connsiteY5" fmla="*/ 170822 h 200967"/>
              <a:gd name="connsiteX6" fmla="*/ 472272 w 472272"/>
              <a:gd name="connsiteY6" fmla="*/ 0 h 20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272" h="200967">
                <a:moveTo>
                  <a:pt x="472272" y="0"/>
                </a:moveTo>
                <a:lnTo>
                  <a:pt x="0" y="0"/>
                </a:lnTo>
                <a:lnTo>
                  <a:pt x="60290" y="60290"/>
                </a:lnTo>
                <a:lnTo>
                  <a:pt x="90435" y="180870"/>
                </a:lnTo>
                <a:lnTo>
                  <a:pt x="281353" y="200967"/>
                </a:lnTo>
                <a:lnTo>
                  <a:pt x="422030" y="170822"/>
                </a:lnTo>
                <a:lnTo>
                  <a:pt x="472272" y="0"/>
                </a:lnTo>
                <a:close/>
              </a:path>
            </a:pathLst>
          </a:cu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 flipH="1">
            <a:off x="6081651" y="4045841"/>
            <a:ext cx="539768" cy="1089248"/>
            <a:chOff x="2286542" y="1287047"/>
            <a:chExt cx="480060" cy="1075150"/>
          </a:xfrm>
        </p:grpSpPr>
        <p:sp>
          <p:nvSpPr>
            <p:cNvPr id="24" name="Freeform 23"/>
            <p:cNvSpPr/>
            <p:nvPr/>
          </p:nvSpPr>
          <p:spPr>
            <a:xfrm>
              <a:off x="2479588" y="1864814"/>
              <a:ext cx="106136" cy="497383"/>
            </a:xfrm>
            <a:custGeom>
              <a:avLst/>
              <a:gdLst>
                <a:gd name="connsiteX0" fmla="*/ 152 w 53492"/>
                <a:gd name="connsiteY0" fmla="*/ 0 h 251460"/>
                <a:gd name="connsiteX1" fmla="*/ 152 w 53492"/>
                <a:gd name="connsiteY1" fmla="*/ 0 h 251460"/>
                <a:gd name="connsiteX2" fmla="*/ 15392 w 53492"/>
                <a:gd name="connsiteY2" fmla="*/ 106680 h 251460"/>
                <a:gd name="connsiteX3" fmla="*/ 152 w 53492"/>
                <a:gd name="connsiteY3" fmla="*/ 182880 h 251460"/>
                <a:gd name="connsiteX4" fmla="*/ 7772 w 53492"/>
                <a:gd name="connsiteY4" fmla="*/ 251460 h 251460"/>
                <a:gd name="connsiteX5" fmla="*/ 38252 w 53492"/>
                <a:gd name="connsiteY5" fmla="*/ 228600 h 251460"/>
                <a:gd name="connsiteX6" fmla="*/ 45872 w 53492"/>
                <a:gd name="connsiteY6" fmla="*/ 205740 h 251460"/>
                <a:gd name="connsiteX7" fmla="*/ 53492 w 53492"/>
                <a:gd name="connsiteY7" fmla="*/ 121920 h 251460"/>
                <a:gd name="connsiteX8" fmla="*/ 30632 w 53492"/>
                <a:gd name="connsiteY8" fmla="*/ 7620 h 251460"/>
                <a:gd name="connsiteX9" fmla="*/ 152 w 53492"/>
                <a:gd name="connsiteY9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2" h="251460">
                  <a:moveTo>
                    <a:pt x="152" y="0"/>
                  </a:moveTo>
                  <a:lnTo>
                    <a:pt x="152" y="0"/>
                  </a:lnTo>
                  <a:cubicBezTo>
                    <a:pt x="5232" y="35560"/>
                    <a:pt x="15392" y="70759"/>
                    <a:pt x="15392" y="106680"/>
                  </a:cubicBezTo>
                  <a:cubicBezTo>
                    <a:pt x="15392" y="132583"/>
                    <a:pt x="1513" y="157013"/>
                    <a:pt x="152" y="182880"/>
                  </a:cubicBezTo>
                  <a:cubicBezTo>
                    <a:pt x="-1057" y="205849"/>
                    <a:pt x="5232" y="228600"/>
                    <a:pt x="7772" y="251460"/>
                  </a:cubicBezTo>
                  <a:cubicBezTo>
                    <a:pt x="17932" y="243840"/>
                    <a:pt x="30122" y="238356"/>
                    <a:pt x="38252" y="228600"/>
                  </a:cubicBezTo>
                  <a:cubicBezTo>
                    <a:pt x="43394" y="222430"/>
                    <a:pt x="44736" y="213691"/>
                    <a:pt x="45872" y="205740"/>
                  </a:cubicBezTo>
                  <a:cubicBezTo>
                    <a:pt x="49840" y="177967"/>
                    <a:pt x="50952" y="149860"/>
                    <a:pt x="53492" y="121920"/>
                  </a:cubicBezTo>
                  <a:cubicBezTo>
                    <a:pt x="50001" y="80022"/>
                    <a:pt x="61374" y="38362"/>
                    <a:pt x="30632" y="7620"/>
                  </a:cubicBezTo>
                  <a:cubicBezTo>
                    <a:pt x="26616" y="3604"/>
                    <a:pt x="5232" y="1270"/>
                    <a:pt x="152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24"/>
            <p:cNvSpPr/>
            <p:nvPr/>
          </p:nvSpPr>
          <p:spPr>
            <a:xfrm rot="851654">
              <a:off x="2286542" y="1287047"/>
              <a:ext cx="480060" cy="779500"/>
            </a:xfrm>
            <a:custGeom>
              <a:avLst/>
              <a:gdLst>
                <a:gd name="connsiteX0" fmla="*/ 175260 w 480060"/>
                <a:gd name="connsiteY0" fmla="*/ 1772 h 779500"/>
                <a:gd name="connsiteX1" fmla="*/ 175260 w 480060"/>
                <a:gd name="connsiteY1" fmla="*/ 1772 h 779500"/>
                <a:gd name="connsiteX2" fmla="*/ 137160 w 480060"/>
                <a:gd name="connsiteY2" fmla="*/ 146552 h 779500"/>
                <a:gd name="connsiteX3" fmla="*/ 121920 w 480060"/>
                <a:gd name="connsiteY3" fmla="*/ 199892 h 779500"/>
                <a:gd name="connsiteX4" fmla="*/ 91440 w 480060"/>
                <a:gd name="connsiteY4" fmla="*/ 237992 h 779500"/>
                <a:gd name="connsiteX5" fmla="*/ 68580 w 480060"/>
                <a:gd name="connsiteY5" fmla="*/ 291332 h 779500"/>
                <a:gd name="connsiteX6" fmla="*/ 45720 w 480060"/>
                <a:gd name="connsiteY6" fmla="*/ 314192 h 779500"/>
                <a:gd name="connsiteX7" fmla="*/ 0 w 480060"/>
                <a:gd name="connsiteY7" fmla="*/ 413252 h 779500"/>
                <a:gd name="connsiteX8" fmla="*/ 7620 w 480060"/>
                <a:gd name="connsiteY8" fmla="*/ 443732 h 779500"/>
                <a:gd name="connsiteX9" fmla="*/ 38100 w 480060"/>
                <a:gd name="connsiteY9" fmla="*/ 489452 h 779500"/>
                <a:gd name="connsiteX10" fmla="*/ 83820 w 480060"/>
                <a:gd name="connsiteY10" fmla="*/ 542792 h 779500"/>
                <a:gd name="connsiteX11" fmla="*/ 114300 w 480060"/>
                <a:gd name="connsiteY11" fmla="*/ 565652 h 779500"/>
                <a:gd name="connsiteX12" fmla="*/ 152400 w 480060"/>
                <a:gd name="connsiteY12" fmla="*/ 603752 h 779500"/>
                <a:gd name="connsiteX13" fmla="*/ 167640 w 480060"/>
                <a:gd name="connsiteY13" fmla="*/ 626612 h 779500"/>
                <a:gd name="connsiteX14" fmla="*/ 190500 w 480060"/>
                <a:gd name="connsiteY14" fmla="*/ 657092 h 779500"/>
                <a:gd name="connsiteX15" fmla="*/ 205740 w 480060"/>
                <a:gd name="connsiteY15" fmla="*/ 687572 h 779500"/>
                <a:gd name="connsiteX16" fmla="*/ 251460 w 480060"/>
                <a:gd name="connsiteY16" fmla="*/ 725672 h 779500"/>
                <a:gd name="connsiteX17" fmla="*/ 266700 w 480060"/>
                <a:gd name="connsiteY17" fmla="*/ 748532 h 779500"/>
                <a:gd name="connsiteX18" fmla="*/ 281940 w 480060"/>
                <a:gd name="connsiteY18" fmla="*/ 779012 h 779500"/>
                <a:gd name="connsiteX19" fmla="*/ 441960 w 480060"/>
                <a:gd name="connsiteY19" fmla="*/ 756152 h 779500"/>
                <a:gd name="connsiteX20" fmla="*/ 464820 w 480060"/>
                <a:gd name="connsiteY20" fmla="*/ 733292 h 779500"/>
                <a:gd name="connsiteX21" fmla="*/ 480060 w 480060"/>
                <a:gd name="connsiteY21" fmla="*/ 679952 h 779500"/>
                <a:gd name="connsiteX22" fmla="*/ 457200 w 480060"/>
                <a:gd name="connsiteY22" fmla="*/ 611372 h 779500"/>
                <a:gd name="connsiteX23" fmla="*/ 449580 w 480060"/>
                <a:gd name="connsiteY23" fmla="*/ 588512 h 779500"/>
                <a:gd name="connsiteX24" fmla="*/ 419100 w 480060"/>
                <a:gd name="connsiteY24" fmla="*/ 542792 h 779500"/>
                <a:gd name="connsiteX25" fmla="*/ 403860 w 480060"/>
                <a:gd name="connsiteY25" fmla="*/ 497072 h 779500"/>
                <a:gd name="connsiteX26" fmla="*/ 419100 w 480060"/>
                <a:gd name="connsiteY26" fmla="*/ 451352 h 779500"/>
                <a:gd name="connsiteX27" fmla="*/ 426720 w 480060"/>
                <a:gd name="connsiteY27" fmla="*/ 428492 h 779500"/>
                <a:gd name="connsiteX28" fmla="*/ 419100 w 480060"/>
                <a:gd name="connsiteY28" fmla="*/ 329432 h 779500"/>
                <a:gd name="connsiteX29" fmla="*/ 411480 w 480060"/>
                <a:gd name="connsiteY29" fmla="*/ 306572 h 779500"/>
                <a:gd name="connsiteX30" fmla="*/ 403860 w 480060"/>
                <a:gd name="connsiteY30" fmla="*/ 245612 h 779500"/>
                <a:gd name="connsiteX31" fmla="*/ 388620 w 480060"/>
                <a:gd name="connsiteY31" fmla="*/ 222752 h 779500"/>
                <a:gd name="connsiteX32" fmla="*/ 381000 w 480060"/>
                <a:gd name="connsiteY32" fmla="*/ 199892 h 779500"/>
                <a:gd name="connsiteX33" fmla="*/ 350520 w 480060"/>
                <a:gd name="connsiteY33" fmla="*/ 154172 h 779500"/>
                <a:gd name="connsiteX34" fmla="*/ 320040 w 480060"/>
                <a:gd name="connsiteY34" fmla="*/ 77972 h 779500"/>
                <a:gd name="connsiteX35" fmla="*/ 281940 w 480060"/>
                <a:gd name="connsiteY35" fmla="*/ 9392 h 779500"/>
                <a:gd name="connsiteX36" fmla="*/ 259080 w 480060"/>
                <a:gd name="connsiteY36" fmla="*/ 1772 h 779500"/>
                <a:gd name="connsiteX37" fmla="*/ 213360 w 480060"/>
                <a:gd name="connsiteY37" fmla="*/ 32252 h 779500"/>
                <a:gd name="connsiteX38" fmla="*/ 190500 w 480060"/>
                <a:gd name="connsiteY38" fmla="*/ 17012 h 779500"/>
                <a:gd name="connsiteX39" fmla="*/ 175260 w 480060"/>
                <a:gd name="connsiteY39" fmla="*/ 1772 h 7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060" h="779500">
                  <a:moveTo>
                    <a:pt x="175260" y="1772"/>
                  </a:moveTo>
                  <a:lnTo>
                    <a:pt x="175260" y="1772"/>
                  </a:lnTo>
                  <a:cubicBezTo>
                    <a:pt x="136152" y="171240"/>
                    <a:pt x="169106" y="42727"/>
                    <a:pt x="137160" y="146552"/>
                  </a:cubicBezTo>
                  <a:cubicBezTo>
                    <a:pt x="131722" y="164226"/>
                    <a:pt x="130190" y="183353"/>
                    <a:pt x="121920" y="199892"/>
                  </a:cubicBezTo>
                  <a:cubicBezTo>
                    <a:pt x="114647" y="214439"/>
                    <a:pt x="99635" y="223944"/>
                    <a:pt x="91440" y="237992"/>
                  </a:cubicBezTo>
                  <a:cubicBezTo>
                    <a:pt x="81693" y="254701"/>
                    <a:pt x="78532" y="274745"/>
                    <a:pt x="68580" y="291332"/>
                  </a:cubicBezTo>
                  <a:cubicBezTo>
                    <a:pt x="63036" y="300573"/>
                    <a:pt x="51368" y="305014"/>
                    <a:pt x="45720" y="314192"/>
                  </a:cubicBezTo>
                  <a:cubicBezTo>
                    <a:pt x="15398" y="363464"/>
                    <a:pt x="13384" y="373099"/>
                    <a:pt x="0" y="413252"/>
                  </a:cubicBezTo>
                  <a:cubicBezTo>
                    <a:pt x="2540" y="423412"/>
                    <a:pt x="2936" y="434365"/>
                    <a:pt x="7620" y="443732"/>
                  </a:cubicBezTo>
                  <a:cubicBezTo>
                    <a:pt x="15811" y="460115"/>
                    <a:pt x="27940" y="474212"/>
                    <a:pt x="38100" y="489452"/>
                  </a:cubicBezTo>
                  <a:cubicBezTo>
                    <a:pt x="56599" y="517201"/>
                    <a:pt x="54255" y="516923"/>
                    <a:pt x="83820" y="542792"/>
                  </a:cubicBezTo>
                  <a:cubicBezTo>
                    <a:pt x="93378" y="551155"/>
                    <a:pt x="105320" y="556672"/>
                    <a:pt x="114300" y="565652"/>
                  </a:cubicBezTo>
                  <a:cubicBezTo>
                    <a:pt x="165100" y="616452"/>
                    <a:pt x="91440" y="563112"/>
                    <a:pt x="152400" y="603752"/>
                  </a:cubicBezTo>
                  <a:cubicBezTo>
                    <a:pt x="157480" y="611372"/>
                    <a:pt x="162317" y="619160"/>
                    <a:pt x="167640" y="626612"/>
                  </a:cubicBezTo>
                  <a:cubicBezTo>
                    <a:pt x="175022" y="636946"/>
                    <a:pt x="183769" y="646322"/>
                    <a:pt x="190500" y="657092"/>
                  </a:cubicBezTo>
                  <a:cubicBezTo>
                    <a:pt x="196520" y="666725"/>
                    <a:pt x="199138" y="678329"/>
                    <a:pt x="205740" y="687572"/>
                  </a:cubicBezTo>
                  <a:cubicBezTo>
                    <a:pt x="219074" y="706240"/>
                    <a:pt x="233232" y="713520"/>
                    <a:pt x="251460" y="725672"/>
                  </a:cubicBezTo>
                  <a:cubicBezTo>
                    <a:pt x="256540" y="733292"/>
                    <a:pt x="262156" y="740581"/>
                    <a:pt x="266700" y="748532"/>
                  </a:cubicBezTo>
                  <a:cubicBezTo>
                    <a:pt x="272336" y="758395"/>
                    <a:pt x="270650" y="777758"/>
                    <a:pt x="281940" y="779012"/>
                  </a:cubicBezTo>
                  <a:cubicBezTo>
                    <a:pt x="314430" y="782622"/>
                    <a:pt x="396043" y="765335"/>
                    <a:pt x="441960" y="756152"/>
                  </a:cubicBezTo>
                  <a:cubicBezTo>
                    <a:pt x="449580" y="748532"/>
                    <a:pt x="458842" y="742258"/>
                    <a:pt x="464820" y="733292"/>
                  </a:cubicBezTo>
                  <a:cubicBezTo>
                    <a:pt x="469193" y="726733"/>
                    <a:pt x="479044" y="684017"/>
                    <a:pt x="480060" y="679952"/>
                  </a:cubicBezTo>
                  <a:cubicBezTo>
                    <a:pt x="465913" y="595072"/>
                    <a:pt x="483987" y="664945"/>
                    <a:pt x="457200" y="611372"/>
                  </a:cubicBezTo>
                  <a:cubicBezTo>
                    <a:pt x="453608" y="604188"/>
                    <a:pt x="453481" y="595533"/>
                    <a:pt x="449580" y="588512"/>
                  </a:cubicBezTo>
                  <a:cubicBezTo>
                    <a:pt x="440685" y="572501"/>
                    <a:pt x="424892" y="560168"/>
                    <a:pt x="419100" y="542792"/>
                  </a:cubicBezTo>
                  <a:lnTo>
                    <a:pt x="403860" y="497072"/>
                  </a:lnTo>
                  <a:lnTo>
                    <a:pt x="419100" y="451352"/>
                  </a:lnTo>
                  <a:lnTo>
                    <a:pt x="426720" y="428492"/>
                  </a:lnTo>
                  <a:cubicBezTo>
                    <a:pt x="424180" y="395472"/>
                    <a:pt x="423208" y="362294"/>
                    <a:pt x="419100" y="329432"/>
                  </a:cubicBezTo>
                  <a:cubicBezTo>
                    <a:pt x="418104" y="321462"/>
                    <a:pt x="412917" y="314475"/>
                    <a:pt x="411480" y="306572"/>
                  </a:cubicBezTo>
                  <a:cubicBezTo>
                    <a:pt x="407817" y="286424"/>
                    <a:pt x="409248" y="265369"/>
                    <a:pt x="403860" y="245612"/>
                  </a:cubicBezTo>
                  <a:cubicBezTo>
                    <a:pt x="401450" y="236777"/>
                    <a:pt x="392716" y="230943"/>
                    <a:pt x="388620" y="222752"/>
                  </a:cubicBezTo>
                  <a:cubicBezTo>
                    <a:pt x="385028" y="215568"/>
                    <a:pt x="384901" y="206913"/>
                    <a:pt x="381000" y="199892"/>
                  </a:cubicBezTo>
                  <a:cubicBezTo>
                    <a:pt x="372105" y="183881"/>
                    <a:pt x="356312" y="171548"/>
                    <a:pt x="350520" y="154172"/>
                  </a:cubicBezTo>
                  <a:cubicBezTo>
                    <a:pt x="315832" y="50107"/>
                    <a:pt x="353676" y="156457"/>
                    <a:pt x="320040" y="77972"/>
                  </a:cubicBezTo>
                  <a:cubicBezTo>
                    <a:pt x="311094" y="57098"/>
                    <a:pt x="306691" y="17642"/>
                    <a:pt x="281940" y="9392"/>
                  </a:cubicBezTo>
                  <a:lnTo>
                    <a:pt x="259080" y="1772"/>
                  </a:lnTo>
                  <a:cubicBezTo>
                    <a:pt x="249563" y="11289"/>
                    <a:pt x="232265" y="35403"/>
                    <a:pt x="213360" y="32252"/>
                  </a:cubicBezTo>
                  <a:cubicBezTo>
                    <a:pt x="204327" y="30746"/>
                    <a:pt x="198120" y="22092"/>
                    <a:pt x="190500" y="17012"/>
                  </a:cubicBezTo>
                  <a:cubicBezTo>
                    <a:pt x="172110" y="-10574"/>
                    <a:pt x="177800" y="4312"/>
                    <a:pt x="175260" y="1772"/>
                  </a:cubicBezTo>
                  <a:close/>
                </a:path>
              </a:pathLst>
            </a:custGeom>
            <a:pattFill prst="lgConfetti">
              <a:fgClr>
                <a:srgbClr val="92D050"/>
              </a:fgClr>
              <a:bgClr>
                <a:schemeClr val="bg1"/>
              </a:bgClr>
            </a:patt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Freeform 60"/>
          <p:cNvSpPr/>
          <p:nvPr/>
        </p:nvSpPr>
        <p:spPr>
          <a:xfrm>
            <a:off x="311499" y="3647551"/>
            <a:ext cx="8350180" cy="1627833"/>
          </a:xfrm>
          <a:custGeom>
            <a:avLst/>
            <a:gdLst>
              <a:gd name="connsiteX0" fmla="*/ 0 w 8119068"/>
              <a:gd name="connsiteY0" fmla="*/ 392246 h 1648290"/>
              <a:gd name="connsiteX1" fmla="*/ 20097 w 8119068"/>
              <a:gd name="connsiteY1" fmla="*/ 472632 h 1648290"/>
              <a:gd name="connsiteX2" fmla="*/ 40193 w 8119068"/>
              <a:gd name="connsiteY2" fmla="*/ 502778 h 1648290"/>
              <a:gd name="connsiteX3" fmla="*/ 90435 w 8119068"/>
              <a:gd name="connsiteY3" fmla="*/ 573116 h 1648290"/>
              <a:gd name="connsiteX4" fmla="*/ 120580 w 8119068"/>
              <a:gd name="connsiteY4" fmla="*/ 633406 h 1648290"/>
              <a:gd name="connsiteX5" fmla="*/ 190919 w 8119068"/>
              <a:gd name="connsiteY5" fmla="*/ 743938 h 1648290"/>
              <a:gd name="connsiteX6" fmla="*/ 221064 w 8119068"/>
              <a:gd name="connsiteY6" fmla="*/ 764035 h 1648290"/>
              <a:gd name="connsiteX7" fmla="*/ 241160 w 8119068"/>
              <a:gd name="connsiteY7" fmla="*/ 794180 h 1648290"/>
              <a:gd name="connsiteX8" fmla="*/ 251209 w 8119068"/>
              <a:gd name="connsiteY8" fmla="*/ 824325 h 1648290"/>
              <a:gd name="connsiteX9" fmla="*/ 281354 w 8119068"/>
              <a:gd name="connsiteY9" fmla="*/ 844421 h 1648290"/>
              <a:gd name="connsiteX10" fmla="*/ 321547 w 8119068"/>
              <a:gd name="connsiteY10" fmla="*/ 874567 h 1648290"/>
              <a:gd name="connsiteX11" fmla="*/ 351692 w 8119068"/>
              <a:gd name="connsiteY11" fmla="*/ 904712 h 1648290"/>
              <a:gd name="connsiteX12" fmla="*/ 422031 w 8119068"/>
              <a:gd name="connsiteY12" fmla="*/ 944905 h 1648290"/>
              <a:gd name="connsiteX13" fmla="*/ 442127 w 8119068"/>
              <a:gd name="connsiteY13" fmla="*/ 995147 h 1648290"/>
              <a:gd name="connsiteX14" fmla="*/ 502417 w 8119068"/>
              <a:gd name="connsiteY14" fmla="*/ 1055437 h 1648290"/>
              <a:gd name="connsiteX15" fmla="*/ 532563 w 8119068"/>
              <a:gd name="connsiteY15" fmla="*/ 1115727 h 1648290"/>
              <a:gd name="connsiteX16" fmla="*/ 562708 w 8119068"/>
              <a:gd name="connsiteY16" fmla="*/ 1135824 h 1648290"/>
              <a:gd name="connsiteX17" fmla="*/ 572756 w 8119068"/>
              <a:gd name="connsiteY17" fmla="*/ 1165969 h 1648290"/>
              <a:gd name="connsiteX18" fmla="*/ 622998 w 8119068"/>
              <a:gd name="connsiteY18" fmla="*/ 1226259 h 1648290"/>
              <a:gd name="connsiteX19" fmla="*/ 633046 w 8119068"/>
              <a:gd name="connsiteY19" fmla="*/ 1256404 h 1648290"/>
              <a:gd name="connsiteX20" fmla="*/ 763675 w 8119068"/>
              <a:gd name="connsiteY20" fmla="*/ 1326742 h 1648290"/>
              <a:gd name="connsiteX21" fmla="*/ 783771 w 8119068"/>
              <a:gd name="connsiteY21" fmla="*/ 1356887 h 1648290"/>
              <a:gd name="connsiteX22" fmla="*/ 844061 w 8119068"/>
              <a:gd name="connsiteY22" fmla="*/ 1397081 h 1648290"/>
              <a:gd name="connsiteX23" fmla="*/ 854110 w 8119068"/>
              <a:gd name="connsiteY23" fmla="*/ 1427226 h 1648290"/>
              <a:gd name="connsiteX24" fmla="*/ 904352 w 8119068"/>
              <a:gd name="connsiteY24" fmla="*/ 1477468 h 1648290"/>
              <a:gd name="connsiteX25" fmla="*/ 954593 w 8119068"/>
              <a:gd name="connsiteY25" fmla="*/ 1487516 h 1648290"/>
              <a:gd name="connsiteX26" fmla="*/ 1034980 w 8119068"/>
              <a:gd name="connsiteY26" fmla="*/ 1477468 h 1648290"/>
              <a:gd name="connsiteX27" fmla="*/ 1045028 w 8119068"/>
              <a:gd name="connsiteY27" fmla="*/ 1427226 h 1648290"/>
              <a:gd name="connsiteX28" fmla="*/ 1055077 w 8119068"/>
              <a:gd name="connsiteY28" fmla="*/ 1346839 h 1648290"/>
              <a:gd name="connsiteX29" fmla="*/ 1225899 w 8119068"/>
              <a:gd name="connsiteY29" fmla="*/ 1376984 h 1648290"/>
              <a:gd name="connsiteX30" fmla="*/ 1778558 w 8119068"/>
              <a:gd name="connsiteY30" fmla="*/ 1387032 h 1648290"/>
              <a:gd name="connsiteX31" fmla="*/ 1979525 w 8119068"/>
              <a:gd name="connsiteY31" fmla="*/ 1397081 h 1648290"/>
              <a:gd name="connsiteX32" fmla="*/ 2080009 w 8119068"/>
              <a:gd name="connsiteY32" fmla="*/ 1376984 h 1648290"/>
              <a:gd name="connsiteX33" fmla="*/ 2250831 w 8119068"/>
              <a:gd name="connsiteY33" fmla="*/ 1366936 h 1648290"/>
              <a:gd name="connsiteX34" fmla="*/ 2291024 w 8119068"/>
              <a:gd name="connsiteY34" fmla="*/ 1376984 h 1648290"/>
              <a:gd name="connsiteX35" fmla="*/ 2301072 w 8119068"/>
              <a:gd name="connsiteY35" fmla="*/ 1407129 h 1648290"/>
              <a:gd name="connsiteX36" fmla="*/ 2331217 w 8119068"/>
              <a:gd name="connsiteY36" fmla="*/ 1427226 h 1648290"/>
              <a:gd name="connsiteX37" fmla="*/ 2391508 w 8119068"/>
              <a:gd name="connsiteY37" fmla="*/ 1527709 h 1648290"/>
              <a:gd name="connsiteX38" fmla="*/ 2421653 w 8119068"/>
              <a:gd name="connsiteY38" fmla="*/ 1537758 h 1648290"/>
              <a:gd name="connsiteX39" fmla="*/ 2431701 w 8119068"/>
              <a:gd name="connsiteY39" fmla="*/ 1577951 h 1648290"/>
              <a:gd name="connsiteX40" fmla="*/ 2451798 w 8119068"/>
              <a:gd name="connsiteY40" fmla="*/ 1608096 h 1648290"/>
              <a:gd name="connsiteX41" fmla="*/ 2522136 w 8119068"/>
              <a:gd name="connsiteY41" fmla="*/ 1638241 h 1648290"/>
              <a:gd name="connsiteX42" fmla="*/ 2592475 w 8119068"/>
              <a:gd name="connsiteY42" fmla="*/ 1648290 h 1648290"/>
              <a:gd name="connsiteX43" fmla="*/ 2743200 w 8119068"/>
              <a:gd name="connsiteY43" fmla="*/ 1638241 h 1648290"/>
              <a:gd name="connsiteX44" fmla="*/ 2783393 w 8119068"/>
              <a:gd name="connsiteY44" fmla="*/ 1547806 h 1648290"/>
              <a:gd name="connsiteX45" fmla="*/ 2813538 w 8119068"/>
              <a:gd name="connsiteY45" fmla="*/ 1527709 h 1648290"/>
              <a:gd name="connsiteX46" fmla="*/ 2823587 w 8119068"/>
              <a:gd name="connsiteY46" fmla="*/ 1497564 h 1648290"/>
              <a:gd name="connsiteX47" fmla="*/ 2873828 w 8119068"/>
              <a:gd name="connsiteY47" fmla="*/ 1437274 h 1648290"/>
              <a:gd name="connsiteX48" fmla="*/ 3135086 w 8119068"/>
              <a:gd name="connsiteY48" fmla="*/ 1447323 h 1648290"/>
              <a:gd name="connsiteX49" fmla="*/ 3386294 w 8119068"/>
              <a:gd name="connsiteY49" fmla="*/ 1467419 h 1648290"/>
              <a:gd name="connsiteX50" fmla="*/ 3486778 w 8119068"/>
              <a:gd name="connsiteY50" fmla="*/ 1437274 h 1648290"/>
              <a:gd name="connsiteX51" fmla="*/ 3547068 w 8119068"/>
              <a:gd name="connsiteY51" fmla="*/ 1417178 h 1648290"/>
              <a:gd name="connsiteX52" fmla="*/ 3617406 w 8119068"/>
              <a:gd name="connsiteY52" fmla="*/ 1387032 h 1648290"/>
              <a:gd name="connsiteX53" fmla="*/ 3647552 w 8119068"/>
              <a:gd name="connsiteY53" fmla="*/ 1366936 h 1648290"/>
              <a:gd name="connsiteX54" fmla="*/ 3697793 w 8119068"/>
              <a:gd name="connsiteY54" fmla="*/ 1356887 h 1648290"/>
              <a:gd name="connsiteX55" fmla="*/ 3798277 w 8119068"/>
              <a:gd name="connsiteY55" fmla="*/ 1316694 h 1648290"/>
              <a:gd name="connsiteX56" fmla="*/ 3828422 w 8119068"/>
              <a:gd name="connsiteY56" fmla="*/ 1296597 h 1648290"/>
              <a:gd name="connsiteX57" fmla="*/ 4059534 w 8119068"/>
              <a:gd name="connsiteY57" fmla="*/ 1306646 h 1648290"/>
              <a:gd name="connsiteX58" fmla="*/ 4230356 w 8119068"/>
              <a:gd name="connsiteY58" fmla="*/ 1326742 h 1648290"/>
              <a:gd name="connsiteX59" fmla="*/ 4300694 w 8119068"/>
              <a:gd name="connsiteY59" fmla="*/ 1336791 h 1648290"/>
              <a:gd name="connsiteX60" fmla="*/ 4381081 w 8119068"/>
              <a:gd name="connsiteY60" fmla="*/ 1356887 h 1648290"/>
              <a:gd name="connsiteX61" fmla="*/ 4441371 w 8119068"/>
              <a:gd name="connsiteY61" fmla="*/ 1407129 h 1648290"/>
              <a:gd name="connsiteX62" fmla="*/ 4481565 w 8119068"/>
              <a:gd name="connsiteY62" fmla="*/ 1437274 h 1648290"/>
              <a:gd name="connsiteX63" fmla="*/ 4491613 w 8119068"/>
              <a:gd name="connsiteY63" fmla="*/ 1467419 h 1648290"/>
              <a:gd name="connsiteX64" fmla="*/ 4551903 w 8119068"/>
              <a:gd name="connsiteY64" fmla="*/ 1497564 h 1648290"/>
              <a:gd name="connsiteX65" fmla="*/ 4612193 w 8119068"/>
              <a:gd name="connsiteY65" fmla="*/ 1557854 h 1648290"/>
              <a:gd name="connsiteX66" fmla="*/ 4833257 w 8119068"/>
              <a:gd name="connsiteY66" fmla="*/ 1537758 h 1648290"/>
              <a:gd name="connsiteX67" fmla="*/ 4953837 w 8119068"/>
              <a:gd name="connsiteY67" fmla="*/ 1517661 h 1648290"/>
              <a:gd name="connsiteX68" fmla="*/ 4983982 w 8119068"/>
              <a:gd name="connsiteY68" fmla="*/ 1507613 h 1648290"/>
              <a:gd name="connsiteX69" fmla="*/ 5586883 w 8119068"/>
              <a:gd name="connsiteY69" fmla="*/ 1487516 h 1648290"/>
              <a:gd name="connsiteX70" fmla="*/ 5617028 w 8119068"/>
              <a:gd name="connsiteY70" fmla="*/ 1477468 h 1648290"/>
              <a:gd name="connsiteX71" fmla="*/ 5757705 w 8119068"/>
              <a:gd name="connsiteY71" fmla="*/ 1497564 h 1648290"/>
              <a:gd name="connsiteX72" fmla="*/ 5978769 w 8119068"/>
              <a:gd name="connsiteY72" fmla="*/ 1487516 h 1648290"/>
              <a:gd name="connsiteX73" fmla="*/ 6008914 w 8119068"/>
              <a:gd name="connsiteY73" fmla="*/ 1497564 h 1648290"/>
              <a:gd name="connsiteX74" fmla="*/ 6059156 w 8119068"/>
              <a:gd name="connsiteY74" fmla="*/ 1437274 h 1648290"/>
              <a:gd name="connsiteX75" fmla="*/ 6129494 w 8119068"/>
              <a:gd name="connsiteY75" fmla="*/ 1407129 h 1648290"/>
              <a:gd name="connsiteX76" fmla="*/ 6229978 w 8119068"/>
              <a:gd name="connsiteY76" fmla="*/ 1397081 h 1648290"/>
              <a:gd name="connsiteX77" fmla="*/ 6280220 w 8119068"/>
              <a:gd name="connsiteY77" fmla="*/ 1376984 h 1648290"/>
              <a:gd name="connsiteX78" fmla="*/ 6320413 w 8119068"/>
              <a:gd name="connsiteY78" fmla="*/ 1366936 h 1648290"/>
              <a:gd name="connsiteX79" fmla="*/ 6340510 w 8119068"/>
              <a:gd name="connsiteY79" fmla="*/ 1336791 h 1648290"/>
              <a:gd name="connsiteX80" fmla="*/ 6370655 w 8119068"/>
              <a:gd name="connsiteY80" fmla="*/ 1326742 h 1648290"/>
              <a:gd name="connsiteX81" fmla="*/ 6451042 w 8119068"/>
              <a:gd name="connsiteY81" fmla="*/ 1316694 h 1648290"/>
              <a:gd name="connsiteX82" fmla="*/ 7325248 w 8119068"/>
              <a:gd name="connsiteY82" fmla="*/ 1306646 h 1648290"/>
              <a:gd name="connsiteX83" fmla="*/ 7415683 w 8119068"/>
              <a:gd name="connsiteY83" fmla="*/ 1276501 h 1648290"/>
              <a:gd name="connsiteX84" fmla="*/ 7475974 w 8119068"/>
              <a:gd name="connsiteY84" fmla="*/ 1256404 h 1648290"/>
              <a:gd name="connsiteX85" fmla="*/ 7506119 w 8119068"/>
              <a:gd name="connsiteY85" fmla="*/ 1246356 h 1648290"/>
              <a:gd name="connsiteX86" fmla="*/ 7556360 w 8119068"/>
              <a:gd name="connsiteY86" fmla="*/ 1196114 h 1648290"/>
              <a:gd name="connsiteX87" fmla="*/ 7576457 w 8119068"/>
              <a:gd name="connsiteY87" fmla="*/ 1165969 h 1648290"/>
              <a:gd name="connsiteX88" fmla="*/ 7606602 w 8119068"/>
              <a:gd name="connsiteY88" fmla="*/ 1145872 h 1648290"/>
              <a:gd name="connsiteX89" fmla="*/ 7676941 w 8119068"/>
              <a:gd name="connsiteY89" fmla="*/ 1105679 h 1648290"/>
              <a:gd name="connsiteX90" fmla="*/ 7707086 w 8119068"/>
              <a:gd name="connsiteY90" fmla="*/ 1075534 h 1648290"/>
              <a:gd name="connsiteX91" fmla="*/ 7737231 w 8119068"/>
              <a:gd name="connsiteY91" fmla="*/ 1055437 h 1648290"/>
              <a:gd name="connsiteX92" fmla="*/ 7757327 w 8119068"/>
              <a:gd name="connsiteY92" fmla="*/ 1015243 h 1648290"/>
              <a:gd name="connsiteX93" fmla="*/ 7787472 w 8119068"/>
              <a:gd name="connsiteY93" fmla="*/ 985098 h 1648290"/>
              <a:gd name="connsiteX94" fmla="*/ 7817617 w 8119068"/>
              <a:gd name="connsiteY94" fmla="*/ 944905 h 1648290"/>
              <a:gd name="connsiteX95" fmla="*/ 7827666 w 8119068"/>
              <a:gd name="connsiteY95" fmla="*/ 894663 h 1648290"/>
              <a:gd name="connsiteX96" fmla="*/ 7837714 w 8119068"/>
              <a:gd name="connsiteY96" fmla="*/ 864518 h 1648290"/>
              <a:gd name="connsiteX97" fmla="*/ 7847763 w 8119068"/>
              <a:gd name="connsiteY97" fmla="*/ 723841 h 1648290"/>
              <a:gd name="connsiteX98" fmla="*/ 7867859 w 8119068"/>
              <a:gd name="connsiteY98" fmla="*/ 683648 h 1648290"/>
              <a:gd name="connsiteX99" fmla="*/ 7877908 w 8119068"/>
              <a:gd name="connsiteY99" fmla="*/ 653503 h 1648290"/>
              <a:gd name="connsiteX100" fmla="*/ 7887956 w 8119068"/>
              <a:gd name="connsiteY100" fmla="*/ 522874 h 1648290"/>
              <a:gd name="connsiteX101" fmla="*/ 7908053 w 8119068"/>
              <a:gd name="connsiteY101" fmla="*/ 462584 h 1648290"/>
              <a:gd name="connsiteX102" fmla="*/ 7928149 w 8119068"/>
              <a:gd name="connsiteY102" fmla="*/ 402294 h 1648290"/>
              <a:gd name="connsiteX103" fmla="*/ 7938198 w 8119068"/>
              <a:gd name="connsiteY103" fmla="*/ 372149 h 1648290"/>
              <a:gd name="connsiteX104" fmla="*/ 7958294 w 8119068"/>
              <a:gd name="connsiteY104" fmla="*/ 342004 h 1648290"/>
              <a:gd name="connsiteX105" fmla="*/ 7988439 w 8119068"/>
              <a:gd name="connsiteY105" fmla="*/ 231472 h 1648290"/>
              <a:gd name="connsiteX106" fmla="*/ 8008536 w 8119068"/>
              <a:gd name="connsiteY106" fmla="*/ 191279 h 1648290"/>
              <a:gd name="connsiteX107" fmla="*/ 8018585 w 8119068"/>
              <a:gd name="connsiteY107" fmla="*/ 161134 h 1648290"/>
              <a:gd name="connsiteX108" fmla="*/ 8038681 w 8119068"/>
              <a:gd name="connsiteY108" fmla="*/ 70698 h 1648290"/>
              <a:gd name="connsiteX109" fmla="*/ 8109020 w 8119068"/>
              <a:gd name="connsiteY109" fmla="*/ 360 h 1648290"/>
              <a:gd name="connsiteX110" fmla="*/ 8119068 w 8119068"/>
              <a:gd name="connsiteY110" fmla="*/ 360 h 164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8119068" h="1648290">
                <a:moveTo>
                  <a:pt x="0" y="392246"/>
                </a:moveTo>
                <a:cubicBezTo>
                  <a:pt x="3823" y="411363"/>
                  <a:pt x="9796" y="452029"/>
                  <a:pt x="20097" y="472632"/>
                </a:cubicBezTo>
                <a:cubicBezTo>
                  <a:pt x="25498" y="483434"/>
                  <a:pt x="33174" y="492951"/>
                  <a:pt x="40193" y="502778"/>
                </a:cubicBezTo>
                <a:cubicBezTo>
                  <a:pt x="102542" y="590068"/>
                  <a:pt x="43051" y="502041"/>
                  <a:pt x="90435" y="573116"/>
                </a:cubicBezTo>
                <a:cubicBezTo>
                  <a:pt x="110809" y="634241"/>
                  <a:pt x="87188" y="572188"/>
                  <a:pt x="120580" y="633406"/>
                </a:cubicBezTo>
                <a:cubicBezTo>
                  <a:pt x="156852" y="699905"/>
                  <a:pt x="144465" y="705226"/>
                  <a:pt x="190919" y="743938"/>
                </a:cubicBezTo>
                <a:cubicBezTo>
                  <a:pt x="200197" y="751669"/>
                  <a:pt x="211016" y="757336"/>
                  <a:pt x="221064" y="764035"/>
                </a:cubicBezTo>
                <a:cubicBezTo>
                  <a:pt x="227763" y="774083"/>
                  <a:pt x="235759" y="783378"/>
                  <a:pt x="241160" y="794180"/>
                </a:cubicBezTo>
                <a:cubicBezTo>
                  <a:pt x="245897" y="803654"/>
                  <a:pt x="244592" y="816054"/>
                  <a:pt x="251209" y="824325"/>
                </a:cubicBezTo>
                <a:cubicBezTo>
                  <a:pt x="258753" y="833755"/>
                  <a:pt x="271527" y="837402"/>
                  <a:pt x="281354" y="844421"/>
                </a:cubicBezTo>
                <a:cubicBezTo>
                  <a:pt x="294982" y="854155"/>
                  <a:pt x="308832" y="863668"/>
                  <a:pt x="321547" y="874567"/>
                </a:cubicBezTo>
                <a:cubicBezTo>
                  <a:pt x="332336" y="883815"/>
                  <a:pt x="340775" y="895615"/>
                  <a:pt x="351692" y="904712"/>
                </a:cubicBezTo>
                <a:cubicBezTo>
                  <a:pt x="372994" y="922464"/>
                  <a:pt x="397464" y="932621"/>
                  <a:pt x="422031" y="944905"/>
                </a:cubicBezTo>
                <a:cubicBezTo>
                  <a:pt x="428730" y="961652"/>
                  <a:pt x="431518" y="980560"/>
                  <a:pt x="442127" y="995147"/>
                </a:cubicBezTo>
                <a:cubicBezTo>
                  <a:pt x="458843" y="1018132"/>
                  <a:pt x="502417" y="1055437"/>
                  <a:pt x="502417" y="1055437"/>
                </a:cubicBezTo>
                <a:cubicBezTo>
                  <a:pt x="510590" y="1079955"/>
                  <a:pt x="513084" y="1096248"/>
                  <a:pt x="532563" y="1115727"/>
                </a:cubicBezTo>
                <a:cubicBezTo>
                  <a:pt x="541102" y="1124266"/>
                  <a:pt x="552660" y="1129125"/>
                  <a:pt x="562708" y="1135824"/>
                </a:cubicBezTo>
                <a:cubicBezTo>
                  <a:pt x="566057" y="1145872"/>
                  <a:pt x="568019" y="1156495"/>
                  <a:pt x="572756" y="1165969"/>
                </a:cubicBezTo>
                <a:cubicBezTo>
                  <a:pt x="586745" y="1193947"/>
                  <a:pt x="600776" y="1204037"/>
                  <a:pt x="622998" y="1226259"/>
                </a:cubicBezTo>
                <a:cubicBezTo>
                  <a:pt x="626347" y="1236307"/>
                  <a:pt x="627902" y="1247145"/>
                  <a:pt x="633046" y="1256404"/>
                </a:cubicBezTo>
                <a:cubicBezTo>
                  <a:pt x="679935" y="1340806"/>
                  <a:pt x="661952" y="1315440"/>
                  <a:pt x="763675" y="1326742"/>
                </a:cubicBezTo>
                <a:cubicBezTo>
                  <a:pt x="770374" y="1336790"/>
                  <a:pt x="774683" y="1348935"/>
                  <a:pt x="783771" y="1356887"/>
                </a:cubicBezTo>
                <a:cubicBezTo>
                  <a:pt x="801948" y="1372792"/>
                  <a:pt x="844061" y="1397081"/>
                  <a:pt x="844061" y="1397081"/>
                </a:cubicBezTo>
                <a:cubicBezTo>
                  <a:pt x="847411" y="1407129"/>
                  <a:pt x="849373" y="1417752"/>
                  <a:pt x="854110" y="1427226"/>
                </a:cubicBezTo>
                <a:cubicBezTo>
                  <a:pt x="865447" y="1449901"/>
                  <a:pt x="879616" y="1468192"/>
                  <a:pt x="904352" y="1477468"/>
                </a:cubicBezTo>
                <a:cubicBezTo>
                  <a:pt x="920343" y="1483465"/>
                  <a:pt x="937846" y="1484167"/>
                  <a:pt x="954593" y="1487516"/>
                </a:cubicBezTo>
                <a:cubicBezTo>
                  <a:pt x="981389" y="1484167"/>
                  <a:pt x="1012511" y="1492447"/>
                  <a:pt x="1034980" y="1477468"/>
                </a:cubicBezTo>
                <a:cubicBezTo>
                  <a:pt x="1049191" y="1467994"/>
                  <a:pt x="1042431" y="1444106"/>
                  <a:pt x="1045028" y="1427226"/>
                </a:cubicBezTo>
                <a:cubicBezTo>
                  <a:pt x="1049134" y="1400536"/>
                  <a:pt x="1051727" y="1373635"/>
                  <a:pt x="1055077" y="1346839"/>
                </a:cubicBezTo>
                <a:cubicBezTo>
                  <a:pt x="1121727" y="1391273"/>
                  <a:pt x="1083340" y="1372852"/>
                  <a:pt x="1225899" y="1376984"/>
                </a:cubicBezTo>
                <a:cubicBezTo>
                  <a:pt x="1410072" y="1382322"/>
                  <a:pt x="1594338" y="1383683"/>
                  <a:pt x="1778558" y="1387032"/>
                </a:cubicBezTo>
                <a:cubicBezTo>
                  <a:pt x="1845547" y="1390382"/>
                  <a:pt x="1912452" y="1397081"/>
                  <a:pt x="1979525" y="1397081"/>
                </a:cubicBezTo>
                <a:cubicBezTo>
                  <a:pt x="2219393" y="1397081"/>
                  <a:pt x="1956269" y="1389358"/>
                  <a:pt x="2080009" y="1376984"/>
                </a:cubicBezTo>
                <a:cubicBezTo>
                  <a:pt x="2136765" y="1371309"/>
                  <a:pt x="2193890" y="1370285"/>
                  <a:pt x="2250831" y="1366936"/>
                </a:cubicBezTo>
                <a:cubicBezTo>
                  <a:pt x="2264229" y="1370285"/>
                  <a:pt x="2280240" y="1368357"/>
                  <a:pt x="2291024" y="1376984"/>
                </a:cubicBezTo>
                <a:cubicBezTo>
                  <a:pt x="2299295" y="1383601"/>
                  <a:pt x="2294455" y="1398858"/>
                  <a:pt x="2301072" y="1407129"/>
                </a:cubicBezTo>
                <a:cubicBezTo>
                  <a:pt x="2308616" y="1416559"/>
                  <a:pt x="2321169" y="1420527"/>
                  <a:pt x="2331217" y="1427226"/>
                </a:cubicBezTo>
                <a:cubicBezTo>
                  <a:pt x="2341060" y="1446911"/>
                  <a:pt x="2376957" y="1522858"/>
                  <a:pt x="2391508" y="1527709"/>
                </a:cubicBezTo>
                <a:lnTo>
                  <a:pt x="2421653" y="1537758"/>
                </a:lnTo>
                <a:cubicBezTo>
                  <a:pt x="2425002" y="1551156"/>
                  <a:pt x="2426261" y="1565258"/>
                  <a:pt x="2431701" y="1577951"/>
                </a:cubicBezTo>
                <a:cubicBezTo>
                  <a:pt x="2436458" y="1589051"/>
                  <a:pt x="2443259" y="1599557"/>
                  <a:pt x="2451798" y="1608096"/>
                </a:cubicBezTo>
                <a:cubicBezTo>
                  <a:pt x="2472689" y="1628987"/>
                  <a:pt x="2493949" y="1633116"/>
                  <a:pt x="2522136" y="1638241"/>
                </a:cubicBezTo>
                <a:cubicBezTo>
                  <a:pt x="2545438" y="1642478"/>
                  <a:pt x="2569029" y="1644940"/>
                  <a:pt x="2592475" y="1648290"/>
                </a:cubicBezTo>
                <a:cubicBezTo>
                  <a:pt x="2642717" y="1644940"/>
                  <a:pt x="2694046" y="1649164"/>
                  <a:pt x="2743200" y="1638241"/>
                </a:cubicBezTo>
                <a:cubicBezTo>
                  <a:pt x="2787696" y="1628353"/>
                  <a:pt x="2771088" y="1572416"/>
                  <a:pt x="2783393" y="1547806"/>
                </a:cubicBezTo>
                <a:cubicBezTo>
                  <a:pt x="2788794" y="1537004"/>
                  <a:pt x="2803490" y="1534408"/>
                  <a:pt x="2813538" y="1527709"/>
                </a:cubicBezTo>
                <a:cubicBezTo>
                  <a:pt x="2816888" y="1517661"/>
                  <a:pt x="2818850" y="1507038"/>
                  <a:pt x="2823587" y="1497564"/>
                </a:cubicBezTo>
                <a:cubicBezTo>
                  <a:pt x="2837578" y="1469583"/>
                  <a:pt x="2851603" y="1459499"/>
                  <a:pt x="2873828" y="1437274"/>
                </a:cubicBezTo>
                <a:lnTo>
                  <a:pt x="3135086" y="1447323"/>
                </a:lnTo>
                <a:cubicBezTo>
                  <a:pt x="3363723" y="1456850"/>
                  <a:pt x="3286602" y="1434189"/>
                  <a:pt x="3386294" y="1467419"/>
                </a:cubicBezTo>
                <a:cubicBezTo>
                  <a:pt x="3468134" y="1451052"/>
                  <a:pt x="3405987" y="1466652"/>
                  <a:pt x="3486778" y="1437274"/>
                </a:cubicBezTo>
                <a:cubicBezTo>
                  <a:pt x="3506686" y="1430035"/>
                  <a:pt x="3547068" y="1417178"/>
                  <a:pt x="3547068" y="1417178"/>
                </a:cubicBezTo>
                <a:cubicBezTo>
                  <a:pt x="3622742" y="1366728"/>
                  <a:pt x="3526573" y="1425960"/>
                  <a:pt x="3617406" y="1387032"/>
                </a:cubicBezTo>
                <a:cubicBezTo>
                  <a:pt x="3628506" y="1382275"/>
                  <a:pt x="3636244" y="1371176"/>
                  <a:pt x="3647552" y="1366936"/>
                </a:cubicBezTo>
                <a:cubicBezTo>
                  <a:pt x="3663543" y="1360939"/>
                  <a:pt x="3681316" y="1361381"/>
                  <a:pt x="3697793" y="1356887"/>
                </a:cubicBezTo>
                <a:cubicBezTo>
                  <a:pt x="3737180" y="1346145"/>
                  <a:pt x="3763965" y="1336301"/>
                  <a:pt x="3798277" y="1316694"/>
                </a:cubicBezTo>
                <a:cubicBezTo>
                  <a:pt x="3808762" y="1310702"/>
                  <a:pt x="3818374" y="1303296"/>
                  <a:pt x="3828422" y="1296597"/>
                </a:cubicBezTo>
                <a:lnTo>
                  <a:pt x="4059534" y="1306646"/>
                </a:lnTo>
                <a:cubicBezTo>
                  <a:pt x="4081724" y="1308033"/>
                  <a:pt x="4204529" y="1323298"/>
                  <a:pt x="4230356" y="1326742"/>
                </a:cubicBezTo>
                <a:cubicBezTo>
                  <a:pt x="4253832" y="1329872"/>
                  <a:pt x="4277470" y="1332146"/>
                  <a:pt x="4300694" y="1336791"/>
                </a:cubicBezTo>
                <a:cubicBezTo>
                  <a:pt x="4327778" y="1342208"/>
                  <a:pt x="4381081" y="1356887"/>
                  <a:pt x="4381081" y="1356887"/>
                </a:cubicBezTo>
                <a:cubicBezTo>
                  <a:pt x="4447710" y="1401307"/>
                  <a:pt x="4373669" y="1349099"/>
                  <a:pt x="4441371" y="1407129"/>
                </a:cubicBezTo>
                <a:cubicBezTo>
                  <a:pt x="4454087" y="1418028"/>
                  <a:pt x="4468167" y="1427226"/>
                  <a:pt x="4481565" y="1437274"/>
                </a:cubicBezTo>
                <a:cubicBezTo>
                  <a:pt x="4484914" y="1447322"/>
                  <a:pt x="4484996" y="1459148"/>
                  <a:pt x="4491613" y="1467419"/>
                </a:cubicBezTo>
                <a:cubicBezTo>
                  <a:pt x="4505780" y="1485128"/>
                  <a:pt x="4532044" y="1490945"/>
                  <a:pt x="4551903" y="1497564"/>
                </a:cubicBezTo>
                <a:cubicBezTo>
                  <a:pt x="4572000" y="1517661"/>
                  <a:pt x="4583913" y="1560682"/>
                  <a:pt x="4612193" y="1557854"/>
                </a:cubicBezTo>
                <a:cubicBezTo>
                  <a:pt x="4752809" y="1543793"/>
                  <a:pt x="4679132" y="1550601"/>
                  <a:pt x="4833257" y="1537758"/>
                </a:cubicBezTo>
                <a:cubicBezTo>
                  <a:pt x="4903926" y="1514200"/>
                  <a:pt x="4819227" y="1540095"/>
                  <a:pt x="4953837" y="1517661"/>
                </a:cubicBezTo>
                <a:cubicBezTo>
                  <a:pt x="4964285" y="1515920"/>
                  <a:pt x="4973497" y="1509111"/>
                  <a:pt x="4983982" y="1507613"/>
                </a:cubicBezTo>
                <a:cubicBezTo>
                  <a:pt x="5141759" y="1485073"/>
                  <a:pt x="5573292" y="1487793"/>
                  <a:pt x="5586883" y="1487516"/>
                </a:cubicBezTo>
                <a:cubicBezTo>
                  <a:pt x="5596931" y="1484167"/>
                  <a:pt x="5606454" y="1476846"/>
                  <a:pt x="5617028" y="1477468"/>
                </a:cubicBezTo>
                <a:cubicBezTo>
                  <a:pt x="5664315" y="1480249"/>
                  <a:pt x="5757705" y="1497564"/>
                  <a:pt x="5757705" y="1497564"/>
                </a:cubicBezTo>
                <a:cubicBezTo>
                  <a:pt x="5831393" y="1494215"/>
                  <a:pt x="5905005" y="1487516"/>
                  <a:pt x="5978769" y="1487516"/>
                </a:cubicBezTo>
                <a:cubicBezTo>
                  <a:pt x="5989361" y="1487516"/>
                  <a:pt x="5998866" y="1500913"/>
                  <a:pt x="6008914" y="1497564"/>
                </a:cubicBezTo>
                <a:cubicBezTo>
                  <a:pt x="6033606" y="1489333"/>
                  <a:pt x="6043068" y="1453362"/>
                  <a:pt x="6059156" y="1437274"/>
                </a:cubicBezTo>
                <a:cubicBezTo>
                  <a:pt x="6078924" y="1417506"/>
                  <a:pt x="6102592" y="1410972"/>
                  <a:pt x="6129494" y="1407129"/>
                </a:cubicBezTo>
                <a:cubicBezTo>
                  <a:pt x="6162817" y="1402368"/>
                  <a:pt x="6196483" y="1400430"/>
                  <a:pt x="6229978" y="1397081"/>
                </a:cubicBezTo>
                <a:cubicBezTo>
                  <a:pt x="6246725" y="1390382"/>
                  <a:pt x="6263108" y="1382688"/>
                  <a:pt x="6280220" y="1376984"/>
                </a:cubicBezTo>
                <a:cubicBezTo>
                  <a:pt x="6293321" y="1372617"/>
                  <a:pt x="6308922" y="1374596"/>
                  <a:pt x="6320413" y="1366936"/>
                </a:cubicBezTo>
                <a:cubicBezTo>
                  <a:pt x="6330461" y="1360237"/>
                  <a:pt x="6331080" y="1344335"/>
                  <a:pt x="6340510" y="1336791"/>
                </a:cubicBezTo>
                <a:cubicBezTo>
                  <a:pt x="6348781" y="1330174"/>
                  <a:pt x="6360234" y="1328637"/>
                  <a:pt x="6370655" y="1326742"/>
                </a:cubicBezTo>
                <a:cubicBezTo>
                  <a:pt x="6397224" y="1321911"/>
                  <a:pt x="6424044" y="1317262"/>
                  <a:pt x="6451042" y="1316694"/>
                </a:cubicBezTo>
                <a:lnTo>
                  <a:pt x="7325248" y="1306646"/>
                </a:lnTo>
                <a:cubicBezTo>
                  <a:pt x="7398942" y="1269799"/>
                  <a:pt x="7329975" y="1299876"/>
                  <a:pt x="7415683" y="1276501"/>
                </a:cubicBezTo>
                <a:cubicBezTo>
                  <a:pt x="7436121" y="1270927"/>
                  <a:pt x="7455877" y="1263103"/>
                  <a:pt x="7475974" y="1256404"/>
                </a:cubicBezTo>
                <a:lnTo>
                  <a:pt x="7506119" y="1246356"/>
                </a:lnTo>
                <a:cubicBezTo>
                  <a:pt x="7559704" y="1165974"/>
                  <a:pt x="7489377" y="1263096"/>
                  <a:pt x="7556360" y="1196114"/>
                </a:cubicBezTo>
                <a:cubicBezTo>
                  <a:pt x="7564900" y="1187575"/>
                  <a:pt x="7567918" y="1174508"/>
                  <a:pt x="7576457" y="1165969"/>
                </a:cubicBezTo>
                <a:cubicBezTo>
                  <a:pt x="7584996" y="1157430"/>
                  <a:pt x="7597324" y="1153603"/>
                  <a:pt x="7606602" y="1145872"/>
                </a:cubicBezTo>
                <a:cubicBezTo>
                  <a:pt x="7657915" y="1103111"/>
                  <a:pt x="7611880" y="1121944"/>
                  <a:pt x="7676941" y="1105679"/>
                </a:cubicBezTo>
                <a:cubicBezTo>
                  <a:pt x="7686989" y="1095631"/>
                  <a:pt x="7696169" y="1084631"/>
                  <a:pt x="7707086" y="1075534"/>
                </a:cubicBezTo>
                <a:cubicBezTo>
                  <a:pt x="7716364" y="1067803"/>
                  <a:pt x="7729500" y="1064715"/>
                  <a:pt x="7737231" y="1055437"/>
                </a:cubicBezTo>
                <a:cubicBezTo>
                  <a:pt x="7746820" y="1043929"/>
                  <a:pt x="7748621" y="1027432"/>
                  <a:pt x="7757327" y="1015243"/>
                </a:cubicBezTo>
                <a:cubicBezTo>
                  <a:pt x="7765587" y="1003679"/>
                  <a:pt x="7778224" y="995887"/>
                  <a:pt x="7787472" y="985098"/>
                </a:cubicBezTo>
                <a:cubicBezTo>
                  <a:pt x="7798371" y="972383"/>
                  <a:pt x="7807569" y="958303"/>
                  <a:pt x="7817617" y="944905"/>
                </a:cubicBezTo>
                <a:cubicBezTo>
                  <a:pt x="7820967" y="928158"/>
                  <a:pt x="7823524" y="911232"/>
                  <a:pt x="7827666" y="894663"/>
                </a:cubicBezTo>
                <a:cubicBezTo>
                  <a:pt x="7830235" y="884387"/>
                  <a:pt x="7836476" y="875037"/>
                  <a:pt x="7837714" y="864518"/>
                </a:cubicBezTo>
                <a:cubicBezTo>
                  <a:pt x="7843207" y="817828"/>
                  <a:pt x="7840034" y="770213"/>
                  <a:pt x="7847763" y="723841"/>
                </a:cubicBezTo>
                <a:cubicBezTo>
                  <a:pt x="7850226" y="709066"/>
                  <a:pt x="7861958" y="697416"/>
                  <a:pt x="7867859" y="683648"/>
                </a:cubicBezTo>
                <a:cubicBezTo>
                  <a:pt x="7872031" y="673912"/>
                  <a:pt x="7874558" y="663551"/>
                  <a:pt x="7877908" y="653503"/>
                </a:cubicBezTo>
                <a:cubicBezTo>
                  <a:pt x="7881257" y="609960"/>
                  <a:pt x="7881145" y="566011"/>
                  <a:pt x="7887956" y="522874"/>
                </a:cubicBezTo>
                <a:cubicBezTo>
                  <a:pt x="7891260" y="501949"/>
                  <a:pt x="7901354" y="482681"/>
                  <a:pt x="7908053" y="462584"/>
                </a:cubicBezTo>
                <a:lnTo>
                  <a:pt x="7928149" y="402294"/>
                </a:lnTo>
                <a:cubicBezTo>
                  <a:pt x="7931499" y="392246"/>
                  <a:pt x="7932323" y="380962"/>
                  <a:pt x="7938198" y="372149"/>
                </a:cubicBezTo>
                <a:cubicBezTo>
                  <a:pt x="7944897" y="362101"/>
                  <a:pt x="7953389" y="353040"/>
                  <a:pt x="7958294" y="342004"/>
                </a:cubicBezTo>
                <a:cubicBezTo>
                  <a:pt x="8005277" y="236292"/>
                  <a:pt x="7956915" y="326044"/>
                  <a:pt x="7988439" y="231472"/>
                </a:cubicBezTo>
                <a:cubicBezTo>
                  <a:pt x="7993176" y="217262"/>
                  <a:pt x="8002635" y="205047"/>
                  <a:pt x="8008536" y="191279"/>
                </a:cubicBezTo>
                <a:cubicBezTo>
                  <a:pt x="8012709" y="181544"/>
                  <a:pt x="8015235" y="171182"/>
                  <a:pt x="8018585" y="161134"/>
                </a:cubicBezTo>
                <a:cubicBezTo>
                  <a:pt x="8021311" y="144778"/>
                  <a:pt x="8026902" y="91900"/>
                  <a:pt x="8038681" y="70698"/>
                </a:cubicBezTo>
                <a:cubicBezTo>
                  <a:pt x="8069329" y="15533"/>
                  <a:pt x="8062724" y="11934"/>
                  <a:pt x="8109020" y="360"/>
                </a:cubicBezTo>
                <a:cubicBezTo>
                  <a:pt x="8112269" y="-452"/>
                  <a:pt x="8115719" y="360"/>
                  <a:pt x="8119068" y="360"/>
                </a:cubicBezTo>
              </a:path>
            </a:pathLst>
          </a:cu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5751285" y="5016066"/>
            <a:ext cx="127155" cy="83281"/>
            <a:chOff x="1607820" y="1211580"/>
            <a:chExt cx="206785" cy="182880"/>
          </a:xfrm>
        </p:grpSpPr>
        <p:sp>
          <p:nvSpPr>
            <p:cNvPr id="66" name="Freeform 65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901092" y="4989522"/>
            <a:ext cx="127155" cy="83281"/>
            <a:chOff x="1607820" y="1211580"/>
            <a:chExt cx="206785" cy="182880"/>
          </a:xfrm>
        </p:grpSpPr>
        <p:sp>
          <p:nvSpPr>
            <p:cNvPr id="70" name="Freeform 69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6019971" y="5028487"/>
            <a:ext cx="127155" cy="83281"/>
            <a:chOff x="1607820" y="1211580"/>
            <a:chExt cx="206785" cy="182880"/>
          </a:xfrm>
        </p:grpSpPr>
        <p:sp>
          <p:nvSpPr>
            <p:cNvPr id="74" name="Freeform 73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 74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6" name="Straight Connector 75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971192" y="5033416"/>
            <a:ext cx="127155" cy="83281"/>
            <a:chOff x="1607820" y="1211580"/>
            <a:chExt cx="206785" cy="182880"/>
          </a:xfrm>
        </p:grpSpPr>
        <p:sp>
          <p:nvSpPr>
            <p:cNvPr id="78" name="Freeform 77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 78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Freeform 96"/>
          <p:cNvSpPr/>
          <p:nvPr/>
        </p:nvSpPr>
        <p:spPr>
          <a:xfrm rot="11837599">
            <a:off x="754123" y="4894056"/>
            <a:ext cx="675681" cy="141416"/>
          </a:xfrm>
          <a:custGeom>
            <a:avLst/>
            <a:gdLst>
              <a:gd name="connsiteX0" fmla="*/ 55853 w 1008353"/>
              <a:gd name="connsiteY0" fmla="*/ 147334 h 310539"/>
              <a:gd name="connsiteX1" fmla="*/ 162533 w 1008353"/>
              <a:gd name="connsiteY1" fmla="*/ 154954 h 310539"/>
              <a:gd name="connsiteX2" fmla="*/ 520673 w 1008353"/>
              <a:gd name="connsiteY2" fmla="*/ 139714 h 310539"/>
              <a:gd name="connsiteX3" fmla="*/ 749273 w 1008353"/>
              <a:gd name="connsiteY3" fmla="*/ 132094 h 310539"/>
              <a:gd name="connsiteX4" fmla="*/ 794993 w 1008353"/>
              <a:gd name="connsiteY4" fmla="*/ 101614 h 310539"/>
              <a:gd name="connsiteX5" fmla="*/ 817853 w 1008353"/>
              <a:gd name="connsiteY5" fmla="*/ 93994 h 310539"/>
              <a:gd name="connsiteX6" fmla="*/ 863573 w 1008353"/>
              <a:gd name="connsiteY6" fmla="*/ 55894 h 310539"/>
              <a:gd name="connsiteX7" fmla="*/ 894053 w 1008353"/>
              <a:gd name="connsiteY7" fmla="*/ 17794 h 310539"/>
              <a:gd name="connsiteX8" fmla="*/ 916913 w 1008353"/>
              <a:gd name="connsiteY8" fmla="*/ 2554 h 310539"/>
              <a:gd name="connsiteX9" fmla="*/ 894053 w 1008353"/>
              <a:gd name="connsiteY9" fmla="*/ 33034 h 310539"/>
              <a:gd name="connsiteX10" fmla="*/ 863573 w 1008353"/>
              <a:gd name="connsiteY10" fmla="*/ 78754 h 310539"/>
              <a:gd name="connsiteX11" fmla="*/ 848333 w 1008353"/>
              <a:gd name="connsiteY11" fmla="*/ 101614 h 310539"/>
              <a:gd name="connsiteX12" fmla="*/ 833093 w 1008353"/>
              <a:gd name="connsiteY12" fmla="*/ 124474 h 310539"/>
              <a:gd name="connsiteX13" fmla="*/ 855953 w 1008353"/>
              <a:gd name="connsiteY13" fmla="*/ 139714 h 310539"/>
              <a:gd name="connsiteX14" fmla="*/ 932153 w 1008353"/>
              <a:gd name="connsiteY14" fmla="*/ 147334 h 310539"/>
              <a:gd name="connsiteX15" fmla="*/ 871193 w 1008353"/>
              <a:gd name="connsiteY15" fmla="*/ 154954 h 310539"/>
              <a:gd name="connsiteX16" fmla="*/ 825473 w 1008353"/>
              <a:gd name="connsiteY16" fmla="*/ 162574 h 310539"/>
              <a:gd name="connsiteX17" fmla="*/ 932153 w 1008353"/>
              <a:gd name="connsiteY17" fmla="*/ 170194 h 310539"/>
              <a:gd name="connsiteX18" fmla="*/ 1000733 w 1008353"/>
              <a:gd name="connsiteY18" fmla="*/ 177814 h 310539"/>
              <a:gd name="connsiteX19" fmla="*/ 970253 w 1008353"/>
              <a:gd name="connsiteY19" fmla="*/ 193054 h 310539"/>
              <a:gd name="connsiteX20" fmla="*/ 871193 w 1008353"/>
              <a:gd name="connsiteY20" fmla="*/ 208294 h 310539"/>
              <a:gd name="connsiteX21" fmla="*/ 855953 w 1008353"/>
              <a:gd name="connsiteY21" fmla="*/ 231154 h 310539"/>
              <a:gd name="connsiteX22" fmla="*/ 878813 w 1008353"/>
              <a:gd name="connsiteY22" fmla="*/ 246394 h 310539"/>
              <a:gd name="connsiteX23" fmla="*/ 947393 w 1008353"/>
              <a:gd name="connsiteY23" fmla="*/ 307354 h 310539"/>
              <a:gd name="connsiteX24" fmla="*/ 1008353 w 1008353"/>
              <a:gd name="connsiteY24" fmla="*/ 299734 h 310539"/>
              <a:gd name="connsiteX25" fmla="*/ 947393 w 1008353"/>
              <a:gd name="connsiteY25" fmla="*/ 284494 h 310539"/>
              <a:gd name="connsiteX26" fmla="*/ 901673 w 1008353"/>
              <a:gd name="connsiteY26" fmla="*/ 276874 h 310539"/>
              <a:gd name="connsiteX27" fmla="*/ 878813 w 1008353"/>
              <a:gd name="connsiteY27" fmla="*/ 269254 h 310539"/>
              <a:gd name="connsiteX28" fmla="*/ 817853 w 1008353"/>
              <a:gd name="connsiteY28" fmla="*/ 261634 h 310539"/>
              <a:gd name="connsiteX29" fmla="*/ 787373 w 1008353"/>
              <a:gd name="connsiteY29" fmla="*/ 254014 h 310539"/>
              <a:gd name="connsiteX30" fmla="*/ 764513 w 1008353"/>
              <a:gd name="connsiteY30" fmla="*/ 246394 h 310539"/>
              <a:gd name="connsiteX31" fmla="*/ 444473 w 1008353"/>
              <a:gd name="connsiteY31" fmla="*/ 231154 h 310539"/>
              <a:gd name="connsiteX32" fmla="*/ 360653 w 1008353"/>
              <a:gd name="connsiteY32" fmla="*/ 215914 h 310539"/>
              <a:gd name="connsiteX33" fmla="*/ 48233 w 1008353"/>
              <a:gd name="connsiteY33" fmla="*/ 200674 h 310539"/>
              <a:gd name="connsiteX34" fmla="*/ 17753 w 1008353"/>
              <a:gd name="connsiteY34" fmla="*/ 170194 h 310539"/>
              <a:gd name="connsiteX35" fmla="*/ 2513 w 1008353"/>
              <a:gd name="connsiteY35" fmla="*/ 147334 h 310539"/>
              <a:gd name="connsiteX36" fmla="*/ 48233 w 1008353"/>
              <a:gd name="connsiteY36" fmla="*/ 162574 h 310539"/>
              <a:gd name="connsiteX37" fmla="*/ 55853 w 1008353"/>
              <a:gd name="connsiteY37" fmla="*/ 147334 h 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353" h="310539">
                <a:moveTo>
                  <a:pt x="55853" y="147334"/>
                </a:moveTo>
                <a:cubicBezTo>
                  <a:pt x="74903" y="146064"/>
                  <a:pt x="126882" y="154954"/>
                  <a:pt x="162533" y="154954"/>
                </a:cubicBezTo>
                <a:cubicBezTo>
                  <a:pt x="454362" y="154954"/>
                  <a:pt x="320621" y="148605"/>
                  <a:pt x="520673" y="139714"/>
                </a:cubicBezTo>
                <a:cubicBezTo>
                  <a:pt x="596840" y="136329"/>
                  <a:pt x="673073" y="134634"/>
                  <a:pt x="749273" y="132094"/>
                </a:cubicBezTo>
                <a:cubicBezTo>
                  <a:pt x="764513" y="121934"/>
                  <a:pt x="777617" y="107406"/>
                  <a:pt x="794993" y="101614"/>
                </a:cubicBezTo>
                <a:cubicBezTo>
                  <a:pt x="802613" y="99074"/>
                  <a:pt x="810669" y="97586"/>
                  <a:pt x="817853" y="93994"/>
                </a:cubicBezTo>
                <a:cubicBezTo>
                  <a:pt x="835888" y="84976"/>
                  <a:pt x="850466" y="70874"/>
                  <a:pt x="863573" y="55894"/>
                </a:cubicBezTo>
                <a:cubicBezTo>
                  <a:pt x="874283" y="43654"/>
                  <a:pt x="882553" y="29294"/>
                  <a:pt x="894053" y="17794"/>
                </a:cubicBezTo>
                <a:cubicBezTo>
                  <a:pt x="900529" y="11318"/>
                  <a:pt x="916913" y="-6604"/>
                  <a:pt x="916913" y="2554"/>
                </a:cubicBezTo>
                <a:cubicBezTo>
                  <a:pt x="916913" y="15254"/>
                  <a:pt x="901336" y="22630"/>
                  <a:pt x="894053" y="33034"/>
                </a:cubicBezTo>
                <a:cubicBezTo>
                  <a:pt x="883549" y="48039"/>
                  <a:pt x="873733" y="63514"/>
                  <a:pt x="863573" y="78754"/>
                </a:cubicBezTo>
                <a:lnTo>
                  <a:pt x="848333" y="101614"/>
                </a:lnTo>
                <a:lnTo>
                  <a:pt x="833093" y="124474"/>
                </a:lnTo>
                <a:cubicBezTo>
                  <a:pt x="840713" y="129554"/>
                  <a:pt x="847029" y="137655"/>
                  <a:pt x="855953" y="139714"/>
                </a:cubicBezTo>
                <a:cubicBezTo>
                  <a:pt x="880826" y="145454"/>
                  <a:pt x="914103" y="129284"/>
                  <a:pt x="932153" y="147334"/>
                </a:cubicBezTo>
                <a:cubicBezTo>
                  <a:pt x="946633" y="161814"/>
                  <a:pt x="891465" y="152058"/>
                  <a:pt x="871193" y="154954"/>
                </a:cubicBezTo>
                <a:cubicBezTo>
                  <a:pt x="855898" y="157139"/>
                  <a:pt x="840713" y="160034"/>
                  <a:pt x="825473" y="162574"/>
                </a:cubicBezTo>
                <a:cubicBezTo>
                  <a:pt x="886572" y="193124"/>
                  <a:pt x="827150" y="170194"/>
                  <a:pt x="932153" y="170194"/>
                </a:cubicBezTo>
                <a:cubicBezTo>
                  <a:pt x="955154" y="170194"/>
                  <a:pt x="977873" y="175274"/>
                  <a:pt x="1000733" y="177814"/>
                </a:cubicBezTo>
                <a:cubicBezTo>
                  <a:pt x="990573" y="182894"/>
                  <a:pt x="981029" y="189462"/>
                  <a:pt x="970253" y="193054"/>
                </a:cubicBezTo>
                <a:cubicBezTo>
                  <a:pt x="949308" y="200036"/>
                  <a:pt x="886130" y="206427"/>
                  <a:pt x="871193" y="208294"/>
                </a:cubicBezTo>
                <a:cubicBezTo>
                  <a:pt x="866113" y="215914"/>
                  <a:pt x="854157" y="222174"/>
                  <a:pt x="855953" y="231154"/>
                </a:cubicBezTo>
                <a:cubicBezTo>
                  <a:pt x="857749" y="240134"/>
                  <a:pt x="871968" y="240310"/>
                  <a:pt x="878813" y="246394"/>
                </a:cubicBezTo>
                <a:cubicBezTo>
                  <a:pt x="957107" y="315988"/>
                  <a:pt x="895511" y="272766"/>
                  <a:pt x="947393" y="307354"/>
                </a:cubicBezTo>
                <a:cubicBezTo>
                  <a:pt x="967713" y="304814"/>
                  <a:pt x="1008353" y="320212"/>
                  <a:pt x="1008353" y="299734"/>
                </a:cubicBezTo>
                <a:cubicBezTo>
                  <a:pt x="1008353" y="278789"/>
                  <a:pt x="968053" y="287937"/>
                  <a:pt x="947393" y="284494"/>
                </a:cubicBezTo>
                <a:cubicBezTo>
                  <a:pt x="932153" y="281954"/>
                  <a:pt x="916755" y="280226"/>
                  <a:pt x="901673" y="276874"/>
                </a:cubicBezTo>
                <a:cubicBezTo>
                  <a:pt x="893832" y="275132"/>
                  <a:pt x="886716" y="270691"/>
                  <a:pt x="878813" y="269254"/>
                </a:cubicBezTo>
                <a:cubicBezTo>
                  <a:pt x="858665" y="265591"/>
                  <a:pt x="838053" y="265001"/>
                  <a:pt x="817853" y="261634"/>
                </a:cubicBezTo>
                <a:cubicBezTo>
                  <a:pt x="807523" y="259912"/>
                  <a:pt x="797443" y="256891"/>
                  <a:pt x="787373" y="254014"/>
                </a:cubicBezTo>
                <a:cubicBezTo>
                  <a:pt x="779650" y="251807"/>
                  <a:pt x="772436" y="247714"/>
                  <a:pt x="764513" y="246394"/>
                </a:cubicBezTo>
                <a:cubicBezTo>
                  <a:pt x="674483" y="231389"/>
                  <a:pt x="493257" y="232632"/>
                  <a:pt x="444473" y="231154"/>
                </a:cubicBezTo>
                <a:cubicBezTo>
                  <a:pt x="408522" y="219170"/>
                  <a:pt x="413428" y="219145"/>
                  <a:pt x="360653" y="215914"/>
                </a:cubicBezTo>
                <a:cubicBezTo>
                  <a:pt x="256584" y="209542"/>
                  <a:pt x="48233" y="200674"/>
                  <a:pt x="48233" y="200674"/>
                </a:cubicBezTo>
                <a:cubicBezTo>
                  <a:pt x="31608" y="150798"/>
                  <a:pt x="54698" y="199750"/>
                  <a:pt x="17753" y="170194"/>
                </a:cubicBezTo>
                <a:cubicBezTo>
                  <a:pt x="10602" y="164473"/>
                  <a:pt x="-6372" y="149555"/>
                  <a:pt x="2513" y="147334"/>
                </a:cubicBezTo>
                <a:cubicBezTo>
                  <a:pt x="18098" y="143438"/>
                  <a:pt x="32993" y="157494"/>
                  <a:pt x="48233" y="162574"/>
                </a:cubicBezTo>
                <a:cubicBezTo>
                  <a:pt x="75912" y="171800"/>
                  <a:pt x="36803" y="148604"/>
                  <a:pt x="55853" y="147334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5611505" y="5016066"/>
            <a:ext cx="127155" cy="83281"/>
            <a:chOff x="1607820" y="1211580"/>
            <a:chExt cx="206785" cy="182880"/>
          </a:xfrm>
        </p:grpSpPr>
        <p:sp>
          <p:nvSpPr>
            <p:cNvPr id="38" name="Freeform 37"/>
            <p:cNvSpPr/>
            <p:nvPr/>
          </p:nvSpPr>
          <p:spPr>
            <a:xfrm>
              <a:off x="1607820" y="1211580"/>
              <a:ext cx="9906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 flipH="1">
              <a:off x="1711735" y="1211580"/>
              <a:ext cx="102870" cy="182880"/>
            </a:xfrm>
            <a:custGeom>
              <a:avLst/>
              <a:gdLst>
                <a:gd name="connsiteX0" fmla="*/ 99060 w 99060"/>
                <a:gd name="connsiteY0" fmla="*/ 182880 h 182880"/>
                <a:gd name="connsiteX1" fmla="*/ 60960 w 99060"/>
                <a:gd name="connsiteY1" fmla="*/ 60960 h 182880"/>
                <a:gd name="connsiteX2" fmla="*/ 0 w 99060"/>
                <a:gd name="connsiteY2" fmla="*/ 0 h 182880"/>
                <a:gd name="connsiteX3" fmla="*/ 15240 w 99060"/>
                <a:gd name="connsiteY3" fmla="*/ 1524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" h="182880">
                  <a:moveTo>
                    <a:pt x="99060" y="182880"/>
                  </a:moveTo>
                  <a:cubicBezTo>
                    <a:pt x="88265" y="137160"/>
                    <a:pt x="77470" y="91440"/>
                    <a:pt x="60960" y="60960"/>
                  </a:cubicBezTo>
                  <a:cubicBezTo>
                    <a:pt x="44450" y="30480"/>
                    <a:pt x="0" y="0"/>
                    <a:pt x="0" y="0"/>
                  </a:cubicBezTo>
                  <a:lnTo>
                    <a:pt x="15240" y="15240"/>
                  </a:lnTo>
                </a:path>
              </a:pathLst>
            </a:custGeom>
            <a:noFill/>
            <a:ln w="12700">
              <a:solidFill>
                <a:srgbClr val="639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 flipV="1">
              <a:off x="1706880" y="1211580"/>
              <a:ext cx="22868" cy="182880"/>
            </a:xfrm>
            <a:prstGeom prst="line">
              <a:avLst/>
            </a:prstGeom>
            <a:ln w="12700">
              <a:solidFill>
                <a:srgbClr val="6397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8464127" y="3825482"/>
            <a:ext cx="197552" cy="151571"/>
            <a:chOff x="3516923" y="5889356"/>
            <a:chExt cx="331596" cy="213394"/>
          </a:xfrm>
        </p:grpSpPr>
        <p:sp>
          <p:nvSpPr>
            <p:cNvPr id="142" name="Freeform 141"/>
            <p:cNvSpPr/>
            <p:nvPr/>
          </p:nvSpPr>
          <p:spPr>
            <a:xfrm>
              <a:off x="3516923" y="5918479"/>
              <a:ext cx="331596" cy="184271"/>
            </a:xfrm>
            <a:custGeom>
              <a:avLst/>
              <a:gdLst>
                <a:gd name="connsiteX0" fmla="*/ 102845 w 303812"/>
                <a:gd name="connsiteY0" fmla="*/ 0 h 200967"/>
                <a:gd name="connsiteX1" fmla="*/ 102845 w 303812"/>
                <a:gd name="connsiteY1" fmla="*/ 0 h 200967"/>
                <a:gd name="connsiteX2" fmla="*/ 42555 w 303812"/>
                <a:gd name="connsiteY2" fmla="*/ 120580 h 200967"/>
                <a:gd name="connsiteX3" fmla="*/ 22458 w 303812"/>
                <a:gd name="connsiteY3" fmla="*/ 130629 h 200967"/>
                <a:gd name="connsiteX4" fmla="*/ 132990 w 303812"/>
                <a:gd name="connsiteY4" fmla="*/ 140677 h 200967"/>
                <a:gd name="connsiteX5" fmla="*/ 143038 w 303812"/>
                <a:gd name="connsiteY5" fmla="*/ 170822 h 200967"/>
                <a:gd name="connsiteX6" fmla="*/ 173183 w 303812"/>
                <a:gd name="connsiteY6" fmla="*/ 200967 h 200967"/>
                <a:gd name="connsiteX7" fmla="*/ 203328 w 303812"/>
                <a:gd name="connsiteY7" fmla="*/ 120580 h 200967"/>
                <a:gd name="connsiteX8" fmla="*/ 233473 w 303812"/>
                <a:gd name="connsiteY8" fmla="*/ 140677 h 200967"/>
                <a:gd name="connsiteX9" fmla="*/ 303812 w 303812"/>
                <a:gd name="connsiteY9" fmla="*/ 150725 h 200967"/>
                <a:gd name="connsiteX10" fmla="*/ 283715 w 303812"/>
                <a:gd name="connsiteY10" fmla="*/ 90435 h 200967"/>
                <a:gd name="connsiteX11" fmla="*/ 243522 w 303812"/>
                <a:gd name="connsiteY11" fmla="*/ 10048 h 200967"/>
                <a:gd name="connsiteX12" fmla="*/ 213377 w 303812"/>
                <a:gd name="connsiteY12" fmla="*/ 10048 h 200967"/>
                <a:gd name="connsiteX13" fmla="*/ 102845 w 303812"/>
                <a:gd name="connsiteY13" fmla="*/ 0 h 20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812" h="200967">
                  <a:moveTo>
                    <a:pt x="102845" y="0"/>
                  </a:moveTo>
                  <a:lnTo>
                    <a:pt x="102845" y="0"/>
                  </a:lnTo>
                  <a:cubicBezTo>
                    <a:pt x="76926" y="69117"/>
                    <a:pt x="83957" y="73264"/>
                    <a:pt x="42555" y="120580"/>
                  </a:cubicBezTo>
                  <a:cubicBezTo>
                    <a:pt x="-25672" y="198553"/>
                    <a:pt x="4275" y="157903"/>
                    <a:pt x="22458" y="130629"/>
                  </a:cubicBezTo>
                  <a:cubicBezTo>
                    <a:pt x="59302" y="133978"/>
                    <a:pt x="97893" y="128978"/>
                    <a:pt x="132990" y="140677"/>
                  </a:cubicBezTo>
                  <a:cubicBezTo>
                    <a:pt x="143038" y="144026"/>
                    <a:pt x="137163" y="162009"/>
                    <a:pt x="143038" y="170822"/>
                  </a:cubicBezTo>
                  <a:cubicBezTo>
                    <a:pt x="150921" y="182646"/>
                    <a:pt x="163135" y="190919"/>
                    <a:pt x="173183" y="200967"/>
                  </a:cubicBezTo>
                  <a:cubicBezTo>
                    <a:pt x="174274" y="195512"/>
                    <a:pt x="181765" y="124892"/>
                    <a:pt x="203328" y="120580"/>
                  </a:cubicBezTo>
                  <a:cubicBezTo>
                    <a:pt x="215170" y="118212"/>
                    <a:pt x="221906" y="137207"/>
                    <a:pt x="233473" y="140677"/>
                  </a:cubicBezTo>
                  <a:cubicBezTo>
                    <a:pt x="256159" y="147483"/>
                    <a:pt x="280366" y="147376"/>
                    <a:pt x="303812" y="150725"/>
                  </a:cubicBezTo>
                  <a:lnTo>
                    <a:pt x="283715" y="90435"/>
                  </a:lnTo>
                  <a:cubicBezTo>
                    <a:pt x="274915" y="64035"/>
                    <a:pt x="265428" y="28303"/>
                    <a:pt x="243522" y="10048"/>
                  </a:cubicBezTo>
                  <a:cubicBezTo>
                    <a:pt x="235803" y="3615"/>
                    <a:pt x="223425" y="10048"/>
                    <a:pt x="213377" y="10048"/>
                  </a:cubicBezTo>
                  <a:lnTo>
                    <a:pt x="10284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3631601" y="5889356"/>
              <a:ext cx="157405" cy="457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16298" y="4550676"/>
            <a:ext cx="197552" cy="151571"/>
            <a:chOff x="3516923" y="5889356"/>
            <a:chExt cx="331596" cy="213394"/>
          </a:xfrm>
        </p:grpSpPr>
        <p:sp>
          <p:nvSpPr>
            <p:cNvPr id="148" name="Freeform 147"/>
            <p:cNvSpPr/>
            <p:nvPr/>
          </p:nvSpPr>
          <p:spPr>
            <a:xfrm>
              <a:off x="3516923" y="5918479"/>
              <a:ext cx="331596" cy="184271"/>
            </a:xfrm>
            <a:custGeom>
              <a:avLst/>
              <a:gdLst>
                <a:gd name="connsiteX0" fmla="*/ 102845 w 303812"/>
                <a:gd name="connsiteY0" fmla="*/ 0 h 200967"/>
                <a:gd name="connsiteX1" fmla="*/ 102845 w 303812"/>
                <a:gd name="connsiteY1" fmla="*/ 0 h 200967"/>
                <a:gd name="connsiteX2" fmla="*/ 42555 w 303812"/>
                <a:gd name="connsiteY2" fmla="*/ 120580 h 200967"/>
                <a:gd name="connsiteX3" fmla="*/ 22458 w 303812"/>
                <a:gd name="connsiteY3" fmla="*/ 130629 h 200967"/>
                <a:gd name="connsiteX4" fmla="*/ 132990 w 303812"/>
                <a:gd name="connsiteY4" fmla="*/ 140677 h 200967"/>
                <a:gd name="connsiteX5" fmla="*/ 143038 w 303812"/>
                <a:gd name="connsiteY5" fmla="*/ 170822 h 200967"/>
                <a:gd name="connsiteX6" fmla="*/ 173183 w 303812"/>
                <a:gd name="connsiteY6" fmla="*/ 200967 h 200967"/>
                <a:gd name="connsiteX7" fmla="*/ 203328 w 303812"/>
                <a:gd name="connsiteY7" fmla="*/ 120580 h 200967"/>
                <a:gd name="connsiteX8" fmla="*/ 233473 w 303812"/>
                <a:gd name="connsiteY8" fmla="*/ 140677 h 200967"/>
                <a:gd name="connsiteX9" fmla="*/ 303812 w 303812"/>
                <a:gd name="connsiteY9" fmla="*/ 150725 h 200967"/>
                <a:gd name="connsiteX10" fmla="*/ 283715 w 303812"/>
                <a:gd name="connsiteY10" fmla="*/ 90435 h 200967"/>
                <a:gd name="connsiteX11" fmla="*/ 243522 w 303812"/>
                <a:gd name="connsiteY11" fmla="*/ 10048 h 200967"/>
                <a:gd name="connsiteX12" fmla="*/ 213377 w 303812"/>
                <a:gd name="connsiteY12" fmla="*/ 10048 h 200967"/>
                <a:gd name="connsiteX13" fmla="*/ 102845 w 303812"/>
                <a:gd name="connsiteY13" fmla="*/ 0 h 20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812" h="200967">
                  <a:moveTo>
                    <a:pt x="102845" y="0"/>
                  </a:moveTo>
                  <a:lnTo>
                    <a:pt x="102845" y="0"/>
                  </a:lnTo>
                  <a:cubicBezTo>
                    <a:pt x="76926" y="69117"/>
                    <a:pt x="83957" y="73264"/>
                    <a:pt x="42555" y="120580"/>
                  </a:cubicBezTo>
                  <a:cubicBezTo>
                    <a:pt x="-25672" y="198553"/>
                    <a:pt x="4275" y="157903"/>
                    <a:pt x="22458" y="130629"/>
                  </a:cubicBezTo>
                  <a:cubicBezTo>
                    <a:pt x="59302" y="133978"/>
                    <a:pt x="97893" y="128978"/>
                    <a:pt x="132990" y="140677"/>
                  </a:cubicBezTo>
                  <a:cubicBezTo>
                    <a:pt x="143038" y="144026"/>
                    <a:pt x="137163" y="162009"/>
                    <a:pt x="143038" y="170822"/>
                  </a:cubicBezTo>
                  <a:cubicBezTo>
                    <a:pt x="150921" y="182646"/>
                    <a:pt x="163135" y="190919"/>
                    <a:pt x="173183" y="200967"/>
                  </a:cubicBezTo>
                  <a:cubicBezTo>
                    <a:pt x="174274" y="195512"/>
                    <a:pt x="181765" y="124892"/>
                    <a:pt x="203328" y="120580"/>
                  </a:cubicBezTo>
                  <a:cubicBezTo>
                    <a:pt x="215170" y="118212"/>
                    <a:pt x="221906" y="137207"/>
                    <a:pt x="233473" y="140677"/>
                  </a:cubicBezTo>
                  <a:cubicBezTo>
                    <a:pt x="256159" y="147483"/>
                    <a:pt x="280366" y="147376"/>
                    <a:pt x="303812" y="150725"/>
                  </a:cubicBezTo>
                  <a:lnTo>
                    <a:pt x="283715" y="90435"/>
                  </a:lnTo>
                  <a:cubicBezTo>
                    <a:pt x="274915" y="64035"/>
                    <a:pt x="265428" y="28303"/>
                    <a:pt x="243522" y="10048"/>
                  </a:cubicBezTo>
                  <a:cubicBezTo>
                    <a:pt x="235803" y="3615"/>
                    <a:pt x="223425" y="10048"/>
                    <a:pt x="213377" y="10048"/>
                  </a:cubicBezTo>
                  <a:lnTo>
                    <a:pt x="10284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/>
            <p:cNvSpPr/>
            <p:nvPr/>
          </p:nvSpPr>
          <p:spPr>
            <a:xfrm>
              <a:off x="3631601" y="5889356"/>
              <a:ext cx="157405" cy="457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285992" y="4174899"/>
            <a:ext cx="197552" cy="151571"/>
            <a:chOff x="3516923" y="5889356"/>
            <a:chExt cx="331596" cy="213394"/>
          </a:xfrm>
        </p:grpSpPr>
        <p:sp>
          <p:nvSpPr>
            <p:cNvPr id="151" name="Freeform 150"/>
            <p:cNvSpPr/>
            <p:nvPr/>
          </p:nvSpPr>
          <p:spPr>
            <a:xfrm>
              <a:off x="3516923" y="5918479"/>
              <a:ext cx="331596" cy="184271"/>
            </a:xfrm>
            <a:custGeom>
              <a:avLst/>
              <a:gdLst>
                <a:gd name="connsiteX0" fmla="*/ 102845 w 303812"/>
                <a:gd name="connsiteY0" fmla="*/ 0 h 200967"/>
                <a:gd name="connsiteX1" fmla="*/ 102845 w 303812"/>
                <a:gd name="connsiteY1" fmla="*/ 0 h 200967"/>
                <a:gd name="connsiteX2" fmla="*/ 42555 w 303812"/>
                <a:gd name="connsiteY2" fmla="*/ 120580 h 200967"/>
                <a:gd name="connsiteX3" fmla="*/ 22458 w 303812"/>
                <a:gd name="connsiteY3" fmla="*/ 130629 h 200967"/>
                <a:gd name="connsiteX4" fmla="*/ 132990 w 303812"/>
                <a:gd name="connsiteY4" fmla="*/ 140677 h 200967"/>
                <a:gd name="connsiteX5" fmla="*/ 143038 w 303812"/>
                <a:gd name="connsiteY5" fmla="*/ 170822 h 200967"/>
                <a:gd name="connsiteX6" fmla="*/ 173183 w 303812"/>
                <a:gd name="connsiteY6" fmla="*/ 200967 h 200967"/>
                <a:gd name="connsiteX7" fmla="*/ 203328 w 303812"/>
                <a:gd name="connsiteY7" fmla="*/ 120580 h 200967"/>
                <a:gd name="connsiteX8" fmla="*/ 233473 w 303812"/>
                <a:gd name="connsiteY8" fmla="*/ 140677 h 200967"/>
                <a:gd name="connsiteX9" fmla="*/ 303812 w 303812"/>
                <a:gd name="connsiteY9" fmla="*/ 150725 h 200967"/>
                <a:gd name="connsiteX10" fmla="*/ 283715 w 303812"/>
                <a:gd name="connsiteY10" fmla="*/ 90435 h 200967"/>
                <a:gd name="connsiteX11" fmla="*/ 243522 w 303812"/>
                <a:gd name="connsiteY11" fmla="*/ 10048 h 200967"/>
                <a:gd name="connsiteX12" fmla="*/ 213377 w 303812"/>
                <a:gd name="connsiteY12" fmla="*/ 10048 h 200967"/>
                <a:gd name="connsiteX13" fmla="*/ 102845 w 303812"/>
                <a:gd name="connsiteY13" fmla="*/ 0 h 20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812" h="200967">
                  <a:moveTo>
                    <a:pt x="102845" y="0"/>
                  </a:moveTo>
                  <a:lnTo>
                    <a:pt x="102845" y="0"/>
                  </a:lnTo>
                  <a:cubicBezTo>
                    <a:pt x="76926" y="69117"/>
                    <a:pt x="83957" y="73264"/>
                    <a:pt x="42555" y="120580"/>
                  </a:cubicBezTo>
                  <a:cubicBezTo>
                    <a:pt x="-25672" y="198553"/>
                    <a:pt x="4275" y="157903"/>
                    <a:pt x="22458" y="130629"/>
                  </a:cubicBezTo>
                  <a:cubicBezTo>
                    <a:pt x="59302" y="133978"/>
                    <a:pt x="97893" y="128978"/>
                    <a:pt x="132990" y="140677"/>
                  </a:cubicBezTo>
                  <a:cubicBezTo>
                    <a:pt x="143038" y="144026"/>
                    <a:pt x="137163" y="162009"/>
                    <a:pt x="143038" y="170822"/>
                  </a:cubicBezTo>
                  <a:cubicBezTo>
                    <a:pt x="150921" y="182646"/>
                    <a:pt x="163135" y="190919"/>
                    <a:pt x="173183" y="200967"/>
                  </a:cubicBezTo>
                  <a:cubicBezTo>
                    <a:pt x="174274" y="195512"/>
                    <a:pt x="181765" y="124892"/>
                    <a:pt x="203328" y="120580"/>
                  </a:cubicBezTo>
                  <a:cubicBezTo>
                    <a:pt x="215170" y="118212"/>
                    <a:pt x="221906" y="137207"/>
                    <a:pt x="233473" y="140677"/>
                  </a:cubicBezTo>
                  <a:cubicBezTo>
                    <a:pt x="256159" y="147483"/>
                    <a:pt x="280366" y="147376"/>
                    <a:pt x="303812" y="150725"/>
                  </a:cubicBezTo>
                  <a:lnTo>
                    <a:pt x="283715" y="90435"/>
                  </a:lnTo>
                  <a:cubicBezTo>
                    <a:pt x="274915" y="64035"/>
                    <a:pt x="265428" y="28303"/>
                    <a:pt x="243522" y="10048"/>
                  </a:cubicBezTo>
                  <a:cubicBezTo>
                    <a:pt x="235803" y="3615"/>
                    <a:pt x="223425" y="10048"/>
                    <a:pt x="213377" y="10048"/>
                  </a:cubicBezTo>
                  <a:lnTo>
                    <a:pt x="10284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>
              <a:off x="3631601" y="5889356"/>
              <a:ext cx="157405" cy="457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343127" y="253860"/>
            <a:ext cx="748416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Changed Condition in Depositional Environments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Road building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Conifer harvest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Diking and channelization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Blocking or filling side channels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Grazing and farming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Image result for cow images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41" y="4364178"/>
            <a:ext cx="548996" cy="609303"/>
          </a:xfrm>
          <a:prstGeom prst="rect">
            <a:avLst/>
          </a:prstGeom>
          <a:solidFill>
            <a:schemeClr val="bg2"/>
          </a:solidFill>
          <a:extLst/>
        </p:spPr>
      </p:pic>
      <p:sp>
        <p:nvSpPr>
          <p:cNvPr id="2" name="Freeform 1"/>
          <p:cNvSpPr/>
          <p:nvPr/>
        </p:nvSpPr>
        <p:spPr>
          <a:xfrm>
            <a:off x="1395171" y="4967915"/>
            <a:ext cx="2498103" cy="100143"/>
          </a:xfrm>
          <a:custGeom>
            <a:avLst/>
            <a:gdLst>
              <a:gd name="connsiteX0" fmla="*/ 0 w 2498103"/>
              <a:gd name="connsiteY0" fmla="*/ 0 h 101386"/>
              <a:gd name="connsiteX1" fmla="*/ 650449 w 2498103"/>
              <a:gd name="connsiteY1" fmla="*/ 18854 h 101386"/>
              <a:gd name="connsiteX2" fmla="*/ 1065229 w 2498103"/>
              <a:gd name="connsiteY2" fmla="*/ 28280 h 101386"/>
              <a:gd name="connsiteX3" fmla="*/ 1423447 w 2498103"/>
              <a:gd name="connsiteY3" fmla="*/ 94268 h 101386"/>
              <a:gd name="connsiteX4" fmla="*/ 1828800 w 2498103"/>
              <a:gd name="connsiteY4" fmla="*/ 94268 h 101386"/>
              <a:gd name="connsiteX5" fmla="*/ 2083324 w 2498103"/>
              <a:gd name="connsiteY5" fmla="*/ 47134 h 101386"/>
              <a:gd name="connsiteX6" fmla="*/ 2498103 w 2498103"/>
              <a:gd name="connsiteY6" fmla="*/ 94268 h 101386"/>
              <a:gd name="connsiteX0" fmla="*/ 0 w 2498103"/>
              <a:gd name="connsiteY0" fmla="*/ 0 h 100143"/>
              <a:gd name="connsiteX1" fmla="*/ 650449 w 2498103"/>
              <a:gd name="connsiteY1" fmla="*/ 18854 h 100143"/>
              <a:gd name="connsiteX2" fmla="*/ 1065229 w 2498103"/>
              <a:gd name="connsiteY2" fmla="*/ 28280 h 100143"/>
              <a:gd name="connsiteX3" fmla="*/ 1423447 w 2498103"/>
              <a:gd name="connsiteY3" fmla="*/ 94268 h 100143"/>
              <a:gd name="connsiteX4" fmla="*/ 1828800 w 2498103"/>
              <a:gd name="connsiteY4" fmla="*/ 94268 h 100143"/>
              <a:gd name="connsiteX5" fmla="*/ 2083324 w 2498103"/>
              <a:gd name="connsiteY5" fmla="*/ 100143 h 100143"/>
              <a:gd name="connsiteX6" fmla="*/ 2498103 w 2498103"/>
              <a:gd name="connsiteY6" fmla="*/ 94268 h 10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8103" h="100143">
                <a:moveTo>
                  <a:pt x="0" y="0"/>
                </a:moveTo>
                <a:lnTo>
                  <a:pt x="650449" y="18854"/>
                </a:lnTo>
                <a:cubicBezTo>
                  <a:pt x="827987" y="23567"/>
                  <a:pt x="936396" y="15711"/>
                  <a:pt x="1065229" y="28280"/>
                </a:cubicBezTo>
                <a:cubicBezTo>
                  <a:pt x="1194062" y="40849"/>
                  <a:pt x="1296185" y="83270"/>
                  <a:pt x="1423447" y="94268"/>
                </a:cubicBezTo>
                <a:cubicBezTo>
                  <a:pt x="1550709" y="105266"/>
                  <a:pt x="1718821" y="93289"/>
                  <a:pt x="1828800" y="94268"/>
                </a:cubicBezTo>
                <a:cubicBezTo>
                  <a:pt x="1938779" y="95247"/>
                  <a:pt x="1971774" y="100143"/>
                  <a:pt x="2083324" y="100143"/>
                </a:cubicBezTo>
                <a:cubicBezTo>
                  <a:pt x="2194874" y="100143"/>
                  <a:pt x="2346488" y="70701"/>
                  <a:pt x="2498103" y="94268"/>
                </a:cubicBezTo>
              </a:path>
            </a:pathLst>
          </a:custGeom>
          <a:noFill/>
          <a:ln w="66675">
            <a:solidFill>
              <a:srgbClr val="1EA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3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1B580A010C2E48A06B58E7671FD7A6" ma:contentTypeVersion="13" ma:contentTypeDescription="Create a new document." ma:contentTypeScope="" ma:versionID="769b69dfbbdfd7a1deb2f975dbffd403">
  <xsd:schema xmlns:xsd="http://www.w3.org/2001/XMLSchema" xmlns:xs="http://www.w3.org/2001/XMLSchema" xmlns:p="http://schemas.microsoft.com/office/2006/metadata/properties" xmlns:ns2="587cffca-d57b-40b3-adcd-2ee345540c14" xmlns:ns3="f8e1118c-18ca-4a89-8c8b-7c3ce8922f5a" targetNamespace="http://schemas.microsoft.com/office/2006/metadata/properties" ma:root="true" ma:fieldsID="66dd1f7070d6d974e0a0b44ea5e7f74b" ns2:_="" ns3:_="">
    <xsd:import namespace="587cffca-d57b-40b3-adcd-2ee345540c14"/>
    <xsd:import namespace="f8e1118c-18ca-4a89-8c8b-7c3ce8922f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_Flow_SignoffStatu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cffca-d57b-40b3-adcd-2ee345540c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1118c-18ca-4a89-8c8b-7c3ce8922f5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587cffca-d57b-40b3-adcd-2ee345540c14" xsi:nil="true"/>
  </documentManagement>
</p:properties>
</file>

<file path=customXml/itemProps1.xml><?xml version="1.0" encoding="utf-8"?>
<ds:datastoreItem xmlns:ds="http://schemas.openxmlformats.org/officeDocument/2006/customXml" ds:itemID="{C86F58D1-13B2-4BB3-86EA-F7E16A263E83}"/>
</file>

<file path=customXml/itemProps2.xml><?xml version="1.0" encoding="utf-8"?>
<ds:datastoreItem xmlns:ds="http://schemas.openxmlformats.org/officeDocument/2006/customXml" ds:itemID="{2D1484AF-9A75-46A8-A1B6-CE68D5458D7F}"/>
</file>

<file path=customXml/itemProps3.xml><?xml version="1.0" encoding="utf-8"?>
<ds:datastoreItem xmlns:ds="http://schemas.openxmlformats.org/officeDocument/2006/customXml" ds:itemID="{DBBB9EF6-FC99-462D-8A97-DD964BC49095}"/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706</Words>
  <Application>Microsoft Office PowerPoint</Application>
  <PresentationFormat>On-screen Show (4:3)</PresentationFormat>
  <Paragraphs>179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Constantia</vt:lpstr>
      <vt:lpstr>Times</vt:lpstr>
      <vt:lpstr>Times New Roman</vt:lpstr>
      <vt:lpstr>Wingdings 2</vt:lpstr>
      <vt:lpstr>3_Paper</vt:lpstr>
      <vt:lpstr>Office Theme</vt:lpstr>
      <vt:lpstr>1_Office Theme</vt:lpstr>
      <vt:lpstr>How We Got to Stage 0: A 10-minute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Locations of Forest Service floodplain re-initiation projects in Oregon</vt:lpstr>
      <vt:lpstr>PowerPoint Presentation</vt:lpstr>
      <vt:lpstr>Floodplains are good!</vt:lpstr>
    </vt:vector>
  </TitlesOfParts>
  <Company>USDA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Restoration on Forest Service in the Pacific Northwest</dc:title>
  <dc:creator>Hogervorst, Johan -FS</dc:creator>
  <cp:lastModifiedBy>Scott McGill</cp:lastModifiedBy>
  <cp:revision>24</cp:revision>
  <dcterms:created xsi:type="dcterms:W3CDTF">2017-09-29T23:15:05Z</dcterms:created>
  <dcterms:modified xsi:type="dcterms:W3CDTF">2018-07-09T16:45:13Z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0x0101007E1B580A010C2E48A06B58E7671FD7A6</vt:lpwstr>
  </property>
</Properties>
</file>